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10160000" cy="7620000"/>
  <p:notesSz cx="6858000" cy="9144000"/>
  <p:embeddedFontLst>
    <p:embeddedFont>
      <p:font typeface="Calibri" pitchFamily="34" charset="0"/>
      <p:regular r:id="rId10"/>
      <p:bold r:id="rId11"/>
      <p:italic r:id="rId12"/>
      <p:boldItalic r:id="rId13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4.fntdata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font" Target="fonts/font3.fntdata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2.fntdata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font" Target="fonts/font1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2367141"/>
            <a:ext cx="8636000" cy="16333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318000"/>
            <a:ext cx="7112000" cy="194733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2AB5D6-D7DC-4CB1-A60B-F69C14BDB3FE}" type="datetimeFigureOut">
              <a:rPr lang="en-US" smtClean="0"/>
              <a:t>9/16/2014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02847-5543-45D3-A490-D54C5AE7EEF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2AB5D6-D7DC-4CB1-A60B-F69C14BDB3FE}" type="datetimeFigureOut">
              <a:rPr lang="en-US" smtClean="0"/>
              <a:t>9/16/2014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02847-5543-45D3-A490-D54C5AE7EEF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6000" y="305155"/>
            <a:ext cx="2286000" cy="650169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1" y="305155"/>
            <a:ext cx="6688667" cy="650169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2AB5D6-D7DC-4CB1-A60B-F69C14BDB3FE}" type="datetimeFigureOut">
              <a:rPr lang="en-US" smtClean="0"/>
              <a:t>9/16/2014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02847-5543-45D3-A490-D54C5AE7EEF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2AB5D6-D7DC-4CB1-A60B-F69C14BDB3FE}" type="datetimeFigureOut">
              <a:rPr lang="en-US" smtClean="0"/>
              <a:t>9/16/2014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02847-5543-45D3-A490-D54C5AE7EEF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2570" y="4896557"/>
            <a:ext cx="8636000" cy="1513417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02570" y="3229682"/>
            <a:ext cx="8636000" cy="1666874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2AB5D6-D7DC-4CB1-A60B-F69C14BDB3FE}" type="datetimeFigureOut">
              <a:rPr lang="en-US" smtClean="0"/>
              <a:t>9/16/2014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02847-5543-45D3-A490-D54C5AE7EEF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0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64667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2AB5D6-D7DC-4CB1-A60B-F69C14BDB3FE}" type="datetimeFigureOut">
              <a:rPr lang="en-US" smtClean="0"/>
              <a:t>9/16/2014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02847-5543-45D3-A490-D54C5AE7EEF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05681"/>
            <a:ext cx="4489098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000" y="2416528"/>
            <a:ext cx="4489098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61141" y="1705681"/>
            <a:ext cx="4490861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61141" y="2416528"/>
            <a:ext cx="4490861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2AB5D6-D7DC-4CB1-A60B-F69C14BDB3FE}" type="datetimeFigureOut">
              <a:rPr lang="en-US" smtClean="0"/>
              <a:t>9/16/2014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02847-5543-45D3-A490-D54C5AE7EEF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2AB5D6-D7DC-4CB1-A60B-F69C14BDB3FE}" type="datetimeFigureOut">
              <a:rPr lang="en-US" smtClean="0"/>
              <a:t>9/16/2014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02847-5543-45D3-A490-D54C5AE7EEF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2AB5D6-D7DC-4CB1-A60B-F69C14BDB3FE}" type="datetimeFigureOut">
              <a:rPr lang="en-US" smtClean="0"/>
              <a:t>9/16/2014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02847-5543-45D3-A490-D54C5AE7EEF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303389"/>
            <a:ext cx="3342570" cy="129116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72278" y="303391"/>
            <a:ext cx="5679722" cy="650345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1594557"/>
            <a:ext cx="3342570" cy="521229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2AB5D6-D7DC-4CB1-A60B-F69C14BDB3FE}" type="datetimeFigureOut">
              <a:rPr lang="en-US" smtClean="0"/>
              <a:t>9/16/2014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02847-5543-45D3-A490-D54C5AE7EEF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91431" y="5334000"/>
            <a:ext cx="6096000" cy="62970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91431" y="680861"/>
            <a:ext cx="6096000" cy="4572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91431" y="5963709"/>
            <a:ext cx="6096000" cy="89429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2AB5D6-D7DC-4CB1-A60B-F69C14BDB3FE}" type="datetimeFigureOut">
              <a:rPr lang="en-US" smtClean="0"/>
              <a:t>9/16/2014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02847-5543-45D3-A490-D54C5AE7EEF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8000" y="305153"/>
            <a:ext cx="9144000" cy="1270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78002"/>
            <a:ext cx="9144000" cy="50288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08001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2AB5D6-D7DC-4CB1-A60B-F69C14BDB3FE}" type="datetimeFigureOut">
              <a:rPr lang="en-US" smtClean="0"/>
              <a:t>9/16/2014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71335" y="7062613"/>
            <a:ext cx="3217333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81334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402847-5543-45D3-A490-D54C5AE7EEF2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1995337" y="989678"/>
            <a:ext cx="1847565" cy="992957"/>
            <a:chOff x="1995337" y="989678"/>
            <a:chExt cx="1847565" cy="992957"/>
          </a:xfrm>
        </p:grpSpPr>
        <p:sp>
          <p:nvSpPr>
            <p:cNvPr id="2" name="Freeform 1"/>
            <p:cNvSpPr/>
            <p:nvPr/>
          </p:nvSpPr>
          <p:spPr>
            <a:xfrm>
              <a:off x="2863751" y="989678"/>
              <a:ext cx="20865" cy="800167"/>
            </a:xfrm>
            <a:custGeom>
              <a:avLst/>
              <a:gdLst/>
              <a:ahLst/>
              <a:cxnLst/>
              <a:rect l="0" t="0" r="0" b="0"/>
              <a:pathLst>
                <a:path w="20865" h="800167">
                  <a:moveTo>
                    <a:pt x="10528" y="0"/>
                  </a:moveTo>
                  <a:lnTo>
                    <a:pt x="16118" y="62093"/>
                  </a:lnTo>
                  <a:lnTo>
                    <a:pt x="12846" y="113478"/>
                  </a:lnTo>
                  <a:lnTo>
                    <a:pt x="10986" y="171808"/>
                  </a:lnTo>
                  <a:lnTo>
                    <a:pt x="10664" y="222092"/>
                  </a:lnTo>
                  <a:lnTo>
                    <a:pt x="10569" y="274035"/>
                  </a:lnTo>
                  <a:lnTo>
                    <a:pt x="10540" y="323351"/>
                  </a:lnTo>
                  <a:lnTo>
                    <a:pt x="10532" y="370719"/>
                  </a:lnTo>
                  <a:lnTo>
                    <a:pt x="10530" y="421798"/>
                  </a:lnTo>
                  <a:lnTo>
                    <a:pt x="13648" y="473978"/>
                  </a:lnTo>
                  <a:lnTo>
                    <a:pt x="18862" y="526483"/>
                  </a:lnTo>
                  <a:lnTo>
                    <a:pt x="20407" y="575965"/>
                  </a:lnTo>
                  <a:lnTo>
                    <a:pt x="20864" y="623382"/>
                  </a:lnTo>
                  <a:lnTo>
                    <a:pt x="15430" y="680628"/>
                  </a:lnTo>
                  <a:lnTo>
                    <a:pt x="11981" y="731602"/>
                  </a:lnTo>
                  <a:lnTo>
                    <a:pt x="2386" y="788711"/>
                  </a:lnTo>
                  <a:lnTo>
                    <a:pt x="0" y="80016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3137510" y="1052849"/>
              <a:ext cx="21040" cy="715939"/>
            </a:xfrm>
            <a:custGeom>
              <a:avLst/>
              <a:gdLst/>
              <a:ahLst/>
              <a:cxnLst/>
              <a:rect l="0" t="0" r="0" b="0"/>
              <a:pathLst>
                <a:path w="21040" h="715939">
                  <a:moveTo>
                    <a:pt x="21039" y="0"/>
                  </a:moveTo>
                  <a:lnTo>
                    <a:pt x="12706" y="55170"/>
                  </a:lnTo>
                  <a:lnTo>
                    <a:pt x="8041" y="113443"/>
                  </a:lnTo>
                  <a:lnTo>
                    <a:pt x="2370" y="167754"/>
                  </a:lnTo>
                  <a:lnTo>
                    <a:pt x="690" y="220891"/>
                  </a:lnTo>
                  <a:lnTo>
                    <a:pt x="192" y="273680"/>
                  </a:lnTo>
                  <a:lnTo>
                    <a:pt x="44" y="326365"/>
                  </a:lnTo>
                  <a:lnTo>
                    <a:pt x="0" y="379021"/>
                  </a:lnTo>
                  <a:lnTo>
                    <a:pt x="3107" y="431667"/>
                  </a:lnTo>
                  <a:lnTo>
                    <a:pt x="8317" y="481191"/>
                  </a:lnTo>
                  <a:lnTo>
                    <a:pt x="10077" y="539847"/>
                  </a:lnTo>
                  <a:lnTo>
                    <a:pt x="11595" y="595324"/>
                  </a:lnTo>
                  <a:lnTo>
                    <a:pt x="18827" y="653769"/>
                  </a:lnTo>
                  <a:lnTo>
                    <a:pt x="21039" y="71593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3611274" y="1379233"/>
              <a:ext cx="231628" cy="21058"/>
            </a:xfrm>
            <a:custGeom>
              <a:avLst/>
              <a:gdLst/>
              <a:ahLst/>
              <a:cxnLst/>
              <a:rect l="0" t="0" r="0" b="0"/>
              <a:pathLst>
                <a:path w="231628" h="21058">
                  <a:moveTo>
                    <a:pt x="231627" y="0"/>
                  </a:moveTo>
                  <a:lnTo>
                    <a:pt x="177483" y="0"/>
                  </a:lnTo>
                  <a:lnTo>
                    <a:pt x="130187" y="3119"/>
                  </a:lnTo>
                  <a:lnTo>
                    <a:pt x="68600" y="11453"/>
                  </a:lnTo>
                  <a:lnTo>
                    <a:pt x="20326" y="18211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995337" y="1067632"/>
              <a:ext cx="457803" cy="915003"/>
            </a:xfrm>
            <a:custGeom>
              <a:avLst/>
              <a:gdLst/>
              <a:ahLst/>
              <a:cxnLst/>
              <a:rect l="0" t="0" r="0" b="0"/>
              <a:pathLst>
                <a:path w="457803" h="915003">
                  <a:moveTo>
                    <a:pt x="110362" y="37860"/>
                  </a:moveTo>
                  <a:lnTo>
                    <a:pt x="91234" y="100118"/>
                  </a:lnTo>
                  <a:lnTo>
                    <a:pt x="70362" y="137982"/>
                  </a:lnTo>
                  <a:lnTo>
                    <a:pt x="49809" y="193937"/>
                  </a:lnTo>
                  <a:lnTo>
                    <a:pt x="38216" y="210953"/>
                  </a:lnTo>
                  <a:lnTo>
                    <a:pt x="30679" y="215256"/>
                  </a:lnTo>
                  <a:lnTo>
                    <a:pt x="12946" y="216918"/>
                  </a:lnTo>
                  <a:lnTo>
                    <a:pt x="6814" y="212214"/>
                  </a:lnTo>
                  <a:lnTo>
                    <a:pt x="0" y="194509"/>
                  </a:lnTo>
                  <a:lnTo>
                    <a:pt x="3210" y="171043"/>
                  </a:lnTo>
                  <a:lnTo>
                    <a:pt x="23549" y="111290"/>
                  </a:lnTo>
                  <a:lnTo>
                    <a:pt x="48067" y="64410"/>
                  </a:lnTo>
                  <a:lnTo>
                    <a:pt x="63958" y="47320"/>
                  </a:lnTo>
                  <a:lnTo>
                    <a:pt x="124823" y="5319"/>
                  </a:lnTo>
                  <a:lnTo>
                    <a:pt x="148764" y="0"/>
                  </a:lnTo>
                  <a:lnTo>
                    <a:pt x="188551" y="2596"/>
                  </a:lnTo>
                  <a:lnTo>
                    <a:pt x="229975" y="21952"/>
                  </a:lnTo>
                  <a:lnTo>
                    <a:pt x="284630" y="65772"/>
                  </a:lnTo>
                  <a:lnTo>
                    <a:pt x="318780" y="122690"/>
                  </a:lnTo>
                  <a:lnTo>
                    <a:pt x="337361" y="172726"/>
                  </a:lnTo>
                  <a:lnTo>
                    <a:pt x="352297" y="227670"/>
                  </a:lnTo>
                  <a:lnTo>
                    <a:pt x="366512" y="283583"/>
                  </a:lnTo>
                  <a:lnTo>
                    <a:pt x="371482" y="336835"/>
                  </a:lnTo>
                  <a:lnTo>
                    <a:pt x="372955" y="385888"/>
                  </a:lnTo>
                  <a:lnTo>
                    <a:pt x="373391" y="435647"/>
                  </a:lnTo>
                  <a:lnTo>
                    <a:pt x="373520" y="487435"/>
                  </a:lnTo>
                  <a:lnTo>
                    <a:pt x="367969" y="539825"/>
                  </a:lnTo>
                  <a:lnTo>
                    <a:pt x="358916" y="592392"/>
                  </a:lnTo>
                  <a:lnTo>
                    <a:pt x="348824" y="645013"/>
                  </a:lnTo>
                  <a:lnTo>
                    <a:pt x="326528" y="706789"/>
                  </a:lnTo>
                  <a:lnTo>
                    <a:pt x="299594" y="764053"/>
                  </a:lnTo>
                  <a:lnTo>
                    <a:pt x="263573" y="826075"/>
                  </a:lnTo>
                  <a:lnTo>
                    <a:pt x="211940" y="882138"/>
                  </a:lnTo>
                  <a:lnTo>
                    <a:pt x="181793" y="903088"/>
                  </a:lnTo>
                  <a:lnTo>
                    <a:pt x="156927" y="912956"/>
                  </a:lnTo>
                  <a:lnTo>
                    <a:pt x="133397" y="915002"/>
                  </a:lnTo>
                  <a:lnTo>
                    <a:pt x="111241" y="910842"/>
                  </a:lnTo>
                  <a:lnTo>
                    <a:pt x="89696" y="901194"/>
                  </a:lnTo>
                  <a:lnTo>
                    <a:pt x="71541" y="882868"/>
                  </a:lnTo>
                  <a:lnTo>
                    <a:pt x="46412" y="838565"/>
                  </a:lnTo>
                  <a:lnTo>
                    <a:pt x="45140" y="795421"/>
                  </a:lnTo>
                  <a:lnTo>
                    <a:pt x="56361" y="731951"/>
                  </a:lnTo>
                  <a:lnTo>
                    <a:pt x="67254" y="710553"/>
                  </a:lnTo>
                  <a:lnTo>
                    <a:pt x="97719" y="679763"/>
                  </a:lnTo>
                  <a:lnTo>
                    <a:pt x="136382" y="659592"/>
                  </a:lnTo>
                  <a:lnTo>
                    <a:pt x="183062" y="651795"/>
                  </a:lnTo>
                  <a:lnTo>
                    <a:pt x="222760" y="655074"/>
                  </a:lnTo>
                  <a:lnTo>
                    <a:pt x="242595" y="663517"/>
                  </a:lnTo>
                  <a:lnTo>
                    <a:pt x="297358" y="700791"/>
                  </a:lnTo>
                  <a:lnTo>
                    <a:pt x="346597" y="730339"/>
                  </a:lnTo>
                  <a:lnTo>
                    <a:pt x="405565" y="780507"/>
                  </a:lnTo>
                  <a:lnTo>
                    <a:pt x="426397" y="789065"/>
                  </a:lnTo>
                  <a:lnTo>
                    <a:pt x="457802" y="7959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2632124" y="176878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4200870" y="1073906"/>
            <a:ext cx="2421556" cy="823961"/>
            <a:chOff x="4200870" y="1073906"/>
            <a:chExt cx="2421556" cy="823961"/>
          </a:xfrm>
        </p:grpSpPr>
        <p:sp>
          <p:nvSpPr>
            <p:cNvPr id="8" name="Freeform 7"/>
            <p:cNvSpPr/>
            <p:nvPr/>
          </p:nvSpPr>
          <p:spPr>
            <a:xfrm>
              <a:off x="4200870" y="1073906"/>
              <a:ext cx="660173" cy="776134"/>
            </a:xfrm>
            <a:custGeom>
              <a:avLst/>
              <a:gdLst/>
              <a:ahLst/>
              <a:cxnLst/>
              <a:rect l="0" t="0" r="0" b="0"/>
              <a:pathLst>
                <a:path w="660173" h="776134">
                  <a:moveTo>
                    <a:pt x="0" y="0"/>
                  </a:moveTo>
                  <a:lnTo>
                    <a:pt x="0" y="48931"/>
                  </a:lnTo>
                  <a:lnTo>
                    <a:pt x="3120" y="99896"/>
                  </a:lnTo>
                  <a:lnTo>
                    <a:pt x="8333" y="153211"/>
                  </a:lnTo>
                  <a:lnTo>
                    <a:pt x="15684" y="213148"/>
                  </a:lnTo>
                  <a:lnTo>
                    <a:pt x="28401" y="271217"/>
                  </a:lnTo>
                  <a:lnTo>
                    <a:pt x="38701" y="320697"/>
                  </a:lnTo>
                  <a:lnTo>
                    <a:pt x="49162" y="372402"/>
                  </a:lnTo>
                  <a:lnTo>
                    <a:pt x="59670" y="424767"/>
                  </a:lnTo>
                  <a:lnTo>
                    <a:pt x="70193" y="476157"/>
                  </a:lnTo>
                  <a:lnTo>
                    <a:pt x="87348" y="539156"/>
                  </a:lnTo>
                  <a:lnTo>
                    <a:pt x="107331" y="601989"/>
                  </a:lnTo>
                  <a:lnTo>
                    <a:pt x="137602" y="662155"/>
                  </a:lnTo>
                  <a:lnTo>
                    <a:pt x="170680" y="705184"/>
                  </a:lnTo>
                  <a:lnTo>
                    <a:pt x="180467" y="709939"/>
                  </a:lnTo>
                  <a:lnTo>
                    <a:pt x="190502" y="710769"/>
                  </a:lnTo>
                  <a:lnTo>
                    <a:pt x="200701" y="708982"/>
                  </a:lnTo>
                  <a:lnTo>
                    <a:pt x="208670" y="703112"/>
                  </a:lnTo>
                  <a:lnTo>
                    <a:pt x="220644" y="684111"/>
                  </a:lnTo>
                  <a:lnTo>
                    <a:pt x="230628" y="625380"/>
                  </a:lnTo>
                  <a:lnTo>
                    <a:pt x="238220" y="575892"/>
                  </a:lnTo>
                  <a:lnTo>
                    <a:pt x="244498" y="516656"/>
                  </a:lnTo>
                  <a:lnTo>
                    <a:pt x="247227" y="502365"/>
                  </a:lnTo>
                  <a:lnTo>
                    <a:pt x="251385" y="496347"/>
                  </a:lnTo>
                  <a:lnTo>
                    <a:pt x="256498" y="495845"/>
                  </a:lnTo>
                  <a:lnTo>
                    <a:pt x="262245" y="499019"/>
                  </a:lnTo>
                  <a:lnTo>
                    <a:pt x="271751" y="511905"/>
                  </a:lnTo>
                  <a:lnTo>
                    <a:pt x="294624" y="569113"/>
                  </a:lnTo>
                  <a:lnTo>
                    <a:pt x="314391" y="621945"/>
                  </a:lnTo>
                  <a:lnTo>
                    <a:pt x="339377" y="679947"/>
                  </a:lnTo>
                  <a:lnTo>
                    <a:pt x="387576" y="742746"/>
                  </a:lnTo>
                  <a:lnTo>
                    <a:pt x="403883" y="758269"/>
                  </a:lnTo>
                  <a:lnTo>
                    <a:pt x="422829" y="769067"/>
                  </a:lnTo>
                  <a:lnTo>
                    <a:pt x="458815" y="776133"/>
                  </a:lnTo>
                  <a:lnTo>
                    <a:pt x="479219" y="771548"/>
                  </a:lnTo>
                  <a:lnTo>
                    <a:pt x="510099" y="749572"/>
                  </a:lnTo>
                  <a:lnTo>
                    <a:pt x="551276" y="705814"/>
                  </a:lnTo>
                  <a:lnTo>
                    <a:pt x="580192" y="657176"/>
                  </a:lnTo>
                  <a:lnTo>
                    <a:pt x="604592" y="594670"/>
                  </a:lnTo>
                  <a:lnTo>
                    <a:pt x="620678" y="534143"/>
                  </a:lnTo>
                  <a:lnTo>
                    <a:pt x="631561" y="483478"/>
                  </a:lnTo>
                  <a:lnTo>
                    <a:pt x="642194" y="428302"/>
                  </a:lnTo>
                  <a:lnTo>
                    <a:pt x="652754" y="370620"/>
                  </a:lnTo>
                  <a:lnTo>
                    <a:pt x="660172" y="313364"/>
                  </a:lnTo>
                  <a:lnTo>
                    <a:pt x="659250" y="258185"/>
                  </a:lnTo>
                  <a:lnTo>
                    <a:pt x="654688" y="209081"/>
                  </a:lnTo>
                  <a:lnTo>
                    <a:pt x="653146" y="145675"/>
                  </a:lnTo>
                  <a:lnTo>
                    <a:pt x="644484" y="88507"/>
                  </a:lnTo>
                  <a:lnTo>
                    <a:pt x="642239" y="631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4957802" y="1513118"/>
              <a:ext cx="232748" cy="339898"/>
            </a:xfrm>
            <a:custGeom>
              <a:avLst/>
              <a:gdLst/>
              <a:ahLst/>
              <a:cxnLst/>
              <a:rect l="0" t="0" r="0" b="0"/>
              <a:pathLst>
                <a:path w="232748" h="339898">
                  <a:moveTo>
                    <a:pt x="43234" y="181970"/>
                  </a:moveTo>
                  <a:lnTo>
                    <a:pt x="62384" y="165159"/>
                  </a:lnTo>
                  <a:lnTo>
                    <a:pt x="116451" y="132472"/>
                  </a:lnTo>
                  <a:lnTo>
                    <a:pt x="174726" y="106027"/>
                  </a:lnTo>
                  <a:lnTo>
                    <a:pt x="207118" y="79751"/>
                  </a:lnTo>
                  <a:lnTo>
                    <a:pt x="215507" y="59720"/>
                  </a:lnTo>
                  <a:lnTo>
                    <a:pt x="217744" y="47828"/>
                  </a:lnTo>
                  <a:lnTo>
                    <a:pt x="213991" y="28374"/>
                  </a:lnTo>
                  <a:lnTo>
                    <a:pt x="209714" y="19911"/>
                  </a:lnTo>
                  <a:lnTo>
                    <a:pt x="195604" y="7388"/>
                  </a:lnTo>
                  <a:lnTo>
                    <a:pt x="186928" y="2411"/>
                  </a:lnTo>
                  <a:lnTo>
                    <a:pt x="161690" y="0"/>
                  </a:lnTo>
                  <a:lnTo>
                    <a:pt x="132146" y="5168"/>
                  </a:lnTo>
                  <a:lnTo>
                    <a:pt x="81290" y="33962"/>
                  </a:lnTo>
                  <a:lnTo>
                    <a:pt x="48021" y="62527"/>
                  </a:lnTo>
                  <a:lnTo>
                    <a:pt x="18920" y="108680"/>
                  </a:lnTo>
                  <a:lnTo>
                    <a:pt x="4741" y="139648"/>
                  </a:lnTo>
                  <a:lnTo>
                    <a:pt x="0" y="172908"/>
                  </a:lnTo>
                  <a:lnTo>
                    <a:pt x="7027" y="224518"/>
                  </a:lnTo>
                  <a:lnTo>
                    <a:pt x="18953" y="257032"/>
                  </a:lnTo>
                  <a:lnTo>
                    <a:pt x="35952" y="283181"/>
                  </a:lnTo>
                  <a:lnTo>
                    <a:pt x="70842" y="312044"/>
                  </a:lnTo>
                  <a:lnTo>
                    <a:pt x="105226" y="329825"/>
                  </a:lnTo>
                  <a:lnTo>
                    <a:pt x="157862" y="337907"/>
                  </a:lnTo>
                  <a:lnTo>
                    <a:pt x="210892" y="339504"/>
                  </a:lnTo>
                  <a:lnTo>
                    <a:pt x="232747" y="3398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5282950" y="1590153"/>
              <a:ext cx="255040" cy="294449"/>
            </a:xfrm>
            <a:custGeom>
              <a:avLst/>
              <a:gdLst/>
              <a:ahLst/>
              <a:cxnLst/>
              <a:rect l="0" t="0" r="0" b="0"/>
              <a:pathLst>
                <a:path w="255040" h="294449">
                  <a:moveTo>
                    <a:pt x="149754" y="125992"/>
                  </a:moveTo>
                  <a:lnTo>
                    <a:pt x="160933" y="109224"/>
                  </a:lnTo>
                  <a:lnTo>
                    <a:pt x="167884" y="76440"/>
                  </a:lnTo>
                  <a:lnTo>
                    <a:pt x="164355" y="37090"/>
                  </a:lnTo>
                  <a:lnTo>
                    <a:pt x="158318" y="25780"/>
                  </a:lnTo>
                  <a:lnTo>
                    <a:pt x="139132" y="6974"/>
                  </a:lnTo>
                  <a:lnTo>
                    <a:pt x="128635" y="2193"/>
                  </a:lnTo>
                  <a:lnTo>
                    <a:pt x="107613" y="0"/>
                  </a:lnTo>
                  <a:lnTo>
                    <a:pt x="76046" y="5343"/>
                  </a:lnTo>
                  <a:lnTo>
                    <a:pt x="58114" y="17388"/>
                  </a:lnTo>
                  <a:lnTo>
                    <a:pt x="43514" y="34439"/>
                  </a:lnTo>
                  <a:lnTo>
                    <a:pt x="15112" y="95478"/>
                  </a:lnTo>
                  <a:lnTo>
                    <a:pt x="546" y="144897"/>
                  </a:lnTo>
                  <a:lnTo>
                    <a:pt x="0" y="190995"/>
                  </a:lnTo>
                  <a:lnTo>
                    <a:pt x="12836" y="234289"/>
                  </a:lnTo>
                  <a:lnTo>
                    <a:pt x="31190" y="256402"/>
                  </a:lnTo>
                  <a:lnTo>
                    <a:pt x="42635" y="265574"/>
                  </a:lnTo>
                  <a:lnTo>
                    <a:pt x="54945" y="269350"/>
                  </a:lnTo>
                  <a:lnTo>
                    <a:pt x="81101" y="267305"/>
                  </a:lnTo>
                  <a:lnTo>
                    <a:pt x="102084" y="258598"/>
                  </a:lnTo>
                  <a:lnTo>
                    <a:pt x="110955" y="253000"/>
                  </a:lnTo>
                  <a:lnTo>
                    <a:pt x="134619" y="222765"/>
                  </a:lnTo>
                  <a:lnTo>
                    <a:pt x="150859" y="178582"/>
                  </a:lnTo>
                  <a:lnTo>
                    <a:pt x="157490" y="134035"/>
                  </a:lnTo>
                  <a:lnTo>
                    <a:pt x="152803" y="111629"/>
                  </a:lnTo>
                  <a:lnTo>
                    <a:pt x="148277" y="102379"/>
                  </a:lnTo>
                  <a:lnTo>
                    <a:pt x="144090" y="102061"/>
                  </a:lnTo>
                  <a:lnTo>
                    <a:pt x="140129" y="107698"/>
                  </a:lnTo>
                  <a:lnTo>
                    <a:pt x="136319" y="117305"/>
                  </a:lnTo>
                  <a:lnTo>
                    <a:pt x="135204" y="140459"/>
                  </a:lnTo>
                  <a:lnTo>
                    <a:pt x="144273" y="179801"/>
                  </a:lnTo>
                  <a:lnTo>
                    <a:pt x="162710" y="235017"/>
                  </a:lnTo>
                  <a:lnTo>
                    <a:pt x="176569" y="256725"/>
                  </a:lnTo>
                  <a:lnTo>
                    <a:pt x="194427" y="273003"/>
                  </a:lnTo>
                  <a:lnTo>
                    <a:pt x="223042" y="287574"/>
                  </a:lnTo>
                  <a:lnTo>
                    <a:pt x="255039" y="29444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5611701" y="1242362"/>
              <a:ext cx="42103" cy="652768"/>
            </a:xfrm>
            <a:custGeom>
              <a:avLst/>
              <a:gdLst/>
              <a:ahLst/>
              <a:cxnLst/>
              <a:rect l="0" t="0" r="0" b="0"/>
              <a:pathLst>
                <a:path w="42103" h="652768">
                  <a:moveTo>
                    <a:pt x="42102" y="0"/>
                  </a:moveTo>
                  <a:lnTo>
                    <a:pt x="27448" y="53028"/>
                  </a:lnTo>
                  <a:lnTo>
                    <a:pt x="22310" y="104408"/>
                  </a:lnTo>
                  <a:lnTo>
                    <a:pt x="18175" y="166550"/>
                  </a:lnTo>
                  <a:lnTo>
                    <a:pt x="12029" y="229821"/>
                  </a:lnTo>
                  <a:lnTo>
                    <a:pt x="5375" y="286854"/>
                  </a:lnTo>
                  <a:lnTo>
                    <a:pt x="1584" y="342617"/>
                  </a:lnTo>
                  <a:lnTo>
                    <a:pt x="303" y="405456"/>
                  </a:lnTo>
                  <a:lnTo>
                    <a:pt x="50" y="462929"/>
                  </a:lnTo>
                  <a:lnTo>
                    <a:pt x="0" y="519342"/>
                  </a:lnTo>
                  <a:lnTo>
                    <a:pt x="8323" y="581254"/>
                  </a:lnTo>
                  <a:lnTo>
                    <a:pt x="18657" y="642676"/>
                  </a:lnTo>
                  <a:lnTo>
                    <a:pt x="21045" y="65276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5411647" y="1547689"/>
              <a:ext cx="357970" cy="21058"/>
            </a:xfrm>
            <a:custGeom>
              <a:avLst/>
              <a:gdLst/>
              <a:ahLst/>
              <a:cxnLst/>
              <a:rect l="0" t="0" r="0" b="0"/>
              <a:pathLst>
                <a:path w="357970" h="21058">
                  <a:moveTo>
                    <a:pt x="357969" y="0"/>
                  </a:moveTo>
                  <a:lnTo>
                    <a:pt x="302828" y="14654"/>
                  </a:lnTo>
                  <a:lnTo>
                    <a:pt x="248824" y="19160"/>
                  </a:lnTo>
                  <a:lnTo>
                    <a:pt x="205735" y="20214"/>
                  </a:lnTo>
                  <a:lnTo>
                    <a:pt x="160458" y="20682"/>
                  </a:lnTo>
                  <a:lnTo>
                    <a:pt x="116938" y="20890"/>
                  </a:lnTo>
                  <a:lnTo>
                    <a:pt x="74199" y="20983"/>
                  </a:lnTo>
                  <a:lnTo>
                    <a:pt x="26275" y="2103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5759088" y="1189720"/>
              <a:ext cx="515897" cy="701111"/>
            </a:xfrm>
            <a:custGeom>
              <a:avLst/>
              <a:gdLst/>
              <a:ahLst/>
              <a:cxnLst/>
              <a:rect l="0" t="0" r="0" b="0"/>
              <a:pathLst>
                <a:path w="515897" h="701111">
                  <a:moveTo>
                    <a:pt x="0" y="0"/>
                  </a:moveTo>
                  <a:lnTo>
                    <a:pt x="0" y="60383"/>
                  </a:lnTo>
                  <a:lnTo>
                    <a:pt x="3119" y="114987"/>
                  </a:lnTo>
                  <a:lnTo>
                    <a:pt x="8333" y="165091"/>
                  </a:lnTo>
                  <a:lnTo>
                    <a:pt x="15684" y="223943"/>
                  </a:lnTo>
                  <a:lnTo>
                    <a:pt x="19465" y="272114"/>
                  </a:lnTo>
                  <a:lnTo>
                    <a:pt x="27978" y="333558"/>
                  </a:lnTo>
                  <a:lnTo>
                    <a:pt x="30516" y="382451"/>
                  </a:lnTo>
                  <a:lnTo>
                    <a:pt x="31374" y="444606"/>
                  </a:lnTo>
                  <a:lnTo>
                    <a:pt x="37133" y="507273"/>
                  </a:lnTo>
                  <a:lnTo>
                    <a:pt x="41130" y="564712"/>
                  </a:lnTo>
                  <a:lnTo>
                    <a:pt x="41920" y="627358"/>
                  </a:lnTo>
                  <a:lnTo>
                    <a:pt x="42056" y="679943"/>
                  </a:lnTo>
                  <a:lnTo>
                    <a:pt x="40918" y="701110"/>
                  </a:lnTo>
                  <a:lnTo>
                    <a:pt x="38977" y="700203"/>
                  </a:lnTo>
                  <a:lnTo>
                    <a:pt x="36513" y="694920"/>
                  </a:lnTo>
                  <a:lnTo>
                    <a:pt x="29115" y="636813"/>
                  </a:lnTo>
                  <a:lnTo>
                    <a:pt x="26564" y="584868"/>
                  </a:lnTo>
                  <a:lnTo>
                    <a:pt x="30098" y="528144"/>
                  </a:lnTo>
                  <a:lnTo>
                    <a:pt x="33264" y="493264"/>
                  </a:lnTo>
                  <a:lnTo>
                    <a:pt x="48200" y="449659"/>
                  </a:lnTo>
                  <a:lnTo>
                    <a:pt x="60806" y="429525"/>
                  </a:lnTo>
                  <a:lnTo>
                    <a:pt x="77328" y="415898"/>
                  </a:lnTo>
                  <a:lnTo>
                    <a:pt x="86647" y="410626"/>
                  </a:lnTo>
                  <a:lnTo>
                    <a:pt x="96369" y="409451"/>
                  </a:lnTo>
                  <a:lnTo>
                    <a:pt x="116530" y="414385"/>
                  </a:lnTo>
                  <a:lnTo>
                    <a:pt x="165430" y="451489"/>
                  </a:lnTo>
                  <a:lnTo>
                    <a:pt x="179979" y="467384"/>
                  </a:lnTo>
                  <a:lnTo>
                    <a:pt x="208347" y="527618"/>
                  </a:lnTo>
                  <a:lnTo>
                    <a:pt x="225815" y="578393"/>
                  </a:lnTo>
                  <a:lnTo>
                    <a:pt x="230479" y="632270"/>
                  </a:lnTo>
                  <a:lnTo>
                    <a:pt x="231400" y="687972"/>
                  </a:lnTo>
                  <a:lnTo>
                    <a:pt x="229136" y="693784"/>
                  </a:lnTo>
                  <a:lnTo>
                    <a:pt x="225287" y="694150"/>
                  </a:lnTo>
                  <a:lnTo>
                    <a:pt x="220381" y="690884"/>
                  </a:lnTo>
                  <a:lnTo>
                    <a:pt x="214930" y="671657"/>
                  </a:lnTo>
                  <a:lnTo>
                    <a:pt x="214981" y="634187"/>
                  </a:lnTo>
                  <a:lnTo>
                    <a:pt x="220719" y="611754"/>
                  </a:lnTo>
                  <a:lnTo>
                    <a:pt x="238274" y="579393"/>
                  </a:lnTo>
                  <a:lnTo>
                    <a:pt x="265182" y="549918"/>
                  </a:lnTo>
                  <a:lnTo>
                    <a:pt x="296551" y="532736"/>
                  </a:lnTo>
                  <a:lnTo>
                    <a:pt x="356582" y="512756"/>
                  </a:lnTo>
                  <a:lnTo>
                    <a:pt x="415642" y="491768"/>
                  </a:lnTo>
                  <a:lnTo>
                    <a:pt x="453719" y="466157"/>
                  </a:lnTo>
                  <a:lnTo>
                    <a:pt x="459237" y="457000"/>
                  </a:lnTo>
                  <a:lnTo>
                    <a:pt x="462248" y="434348"/>
                  </a:lnTo>
                  <a:lnTo>
                    <a:pt x="456568" y="411802"/>
                  </a:lnTo>
                  <a:lnTo>
                    <a:pt x="451777" y="400877"/>
                  </a:lnTo>
                  <a:lnTo>
                    <a:pt x="437096" y="385618"/>
                  </a:lnTo>
                  <a:lnTo>
                    <a:pt x="405980" y="370450"/>
                  </a:lnTo>
                  <a:lnTo>
                    <a:pt x="381647" y="364686"/>
                  </a:lnTo>
                  <a:lnTo>
                    <a:pt x="359134" y="366023"/>
                  </a:lnTo>
                  <a:lnTo>
                    <a:pt x="321140" y="384532"/>
                  </a:lnTo>
                  <a:lnTo>
                    <a:pt x="303386" y="402530"/>
                  </a:lnTo>
                  <a:lnTo>
                    <a:pt x="269976" y="462623"/>
                  </a:lnTo>
                  <a:lnTo>
                    <a:pt x="252608" y="509600"/>
                  </a:lnTo>
                  <a:lnTo>
                    <a:pt x="251870" y="539224"/>
                  </a:lnTo>
                  <a:lnTo>
                    <a:pt x="263621" y="582210"/>
                  </a:lnTo>
                  <a:lnTo>
                    <a:pt x="287510" y="618993"/>
                  </a:lnTo>
                  <a:lnTo>
                    <a:pt x="335429" y="661693"/>
                  </a:lnTo>
                  <a:lnTo>
                    <a:pt x="376117" y="684007"/>
                  </a:lnTo>
                  <a:lnTo>
                    <a:pt x="431787" y="692733"/>
                  </a:lnTo>
                  <a:lnTo>
                    <a:pt x="458627" y="691586"/>
                  </a:lnTo>
                  <a:lnTo>
                    <a:pt x="491129" y="678957"/>
                  </a:lnTo>
                  <a:lnTo>
                    <a:pt x="515896" y="66329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6338155" y="1516103"/>
              <a:ext cx="284271" cy="381764"/>
            </a:xfrm>
            <a:custGeom>
              <a:avLst/>
              <a:gdLst/>
              <a:ahLst/>
              <a:cxnLst/>
              <a:rect l="0" t="0" r="0" b="0"/>
              <a:pathLst>
                <a:path w="284271" h="381764">
                  <a:moveTo>
                    <a:pt x="0" y="147399"/>
                  </a:moveTo>
                  <a:lnTo>
                    <a:pt x="5589" y="206016"/>
                  </a:lnTo>
                  <a:lnTo>
                    <a:pt x="17958" y="268596"/>
                  </a:lnTo>
                  <a:lnTo>
                    <a:pt x="34786" y="331043"/>
                  </a:lnTo>
                  <a:lnTo>
                    <a:pt x="56357" y="381763"/>
                  </a:lnTo>
                  <a:lnTo>
                    <a:pt x="41510" y="320651"/>
                  </a:lnTo>
                  <a:lnTo>
                    <a:pt x="27957" y="260650"/>
                  </a:lnTo>
                  <a:lnTo>
                    <a:pt x="17512" y="212281"/>
                  </a:lnTo>
                  <a:lnTo>
                    <a:pt x="18188" y="166493"/>
                  </a:lnTo>
                  <a:lnTo>
                    <a:pt x="31386" y="128880"/>
                  </a:lnTo>
                  <a:lnTo>
                    <a:pt x="79545" y="68983"/>
                  </a:lnTo>
                  <a:lnTo>
                    <a:pt x="112607" y="46306"/>
                  </a:lnTo>
                  <a:lnTo>
                    <a:pt x="164530" y="26088"/>
                  </a:lnTo>
                  <a:lnTo>
                    <a:pt x="226171" y="7220"/>
                  </a:lnTo>
                  <a:lnTo>
                    <a:pt x="28427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9" name="Group 28"/>
          <p:cNvGrpSpPr/>
          <p:nvPr/>
        </p:nvGrpSpPr>
        <p:grpSpPr>
          <a:xfrm>
            <a:off x="2740753" y="2543918"/>
            <a:ext cx="3095318" cy="1046300"/>
            <a:chOff x="2740753" y="2543918"/>
            <a:chExt cx="3095318" cy="1046300"/>
          </a:xfrm>
        </p:grpSpPr>
        <p:sp>
          <p:nvSpPr>
            <p:cNvPr id="16" name="Freeform 15"/>
            <p:cNvSpPr/>
            <p:nvPr/>
          </p:nvSpPr>
          <p:spPr>
            <a:xfrm>
              <a:off x="2740753" y="2854149"/>
              <a:ext cx="354626" cy="409171"/>
            </a:xfrm>
            <a:custGeom>
              <a:avLst/>
              <a:gdLst/>
              <a:ahLst/>
              <a:cxnLst/>
              <a:rect l="0" t="0" r="0" b="0"/>
              <a:pathLst>
                <a:path w="354626" h="409171">
                  <a:moveTo>
                    <a:pt x="186169" y="209643"/>
                  </a:moveTo>
                  <a:lnTo>
                    <a:pt x="194502" y="160712"/>
                  </a:lnTo>
                  <a:lnTo>
                    <a:pt x="190675" y="101582"/>
                  </a:lnTo>
                  <a:lnTo>
                    <a:pt x="177484" y="54417"/>
                  </a:lnTo>
                  <a:lnTo>
                    <a:pt x="152472" y="8340"/>
                  </a:lnTo>
                  <a:lnTo>
                    <a:pt x="144987" y="2912"/>
                  </a:lnTo>
                  <a:lnTo>
                    <a:pt x="124192" y="0"/>
                  </a:lnTo>
                  <a:lnTo>
                    <a:pt x="91766" y="4937"/>
                  </a:lnTo>
                  <a:lnTo>
                    <a:pt x="73632" y="16887"/>
                  </a:lnTo>
                  <a:lnTo>
                    <a:pt x="58944" y="33897"/>
                  </a:lnTo>
                  <a:lnTo>
                    <a:pt x="30479" y="89317"/>
                  </a:lnTo>
                  <a:lnTo>
                    <a:pt x="7941" y="152117"/>
                  </a:lnTo>
                  <a:lnTo>
                    <a:pt x="0" y="203907"/>
                  </a:lnTo>
                  <a:lnTo>
                    <a:pt x="766" y="260586"/>
                  </a:lnTo>
                  <a:lnTo>
                    <a:pt x="8402" y="311305"/>
                  </a:lnTo>
                  <a:lnTo>
                    <a:pt x="21463" y="370365"/>
                  </a:lnTo>
                  <a:lnTo>
                    <a:pt x="34588" y="392599"/>
                  </a:lnTo>
                  <a:lnTo>
                    <a:pt x="43001" y="401804"/>
                  </a:lnTo>
                  <a:lnTo>
                    <a:pt x="52119" y="406770"/>
                  </a:lnTo>
                  <a:lnTo>
                    <a:pt x="71609" y="409170"/>
                  </a:lnTo>
                  <a:lnTo>
                    <a:pt x="88850" y="403217"/>
                  </a:lnTo>
                  <a:lnTo>
                    <a:pt x="104312" y="391602"/>
                  </a:lnTo>
                  <a:lnTo>
                    <a:pt x="133301" y="352431"/>
                  </a:lnTo>
                  <a:lnTo>
                    <a:pt x="167422" y="293481"/>
                  </a:lnTo>
                  <a:lnTo>
                    <a:pt x="189058" y="232267"/>
                  </a:lnTo>
                  <a:lnTo>
                    <a:pt x="194434" y="193990"/>
                  </a:lnTo>
                  <a:lnTo>
                    <a:pt x="196358" y="189849"/>
                  </a:lnTo>
                  <a:lnTo>
                    <a:pt x="198811" y="191768"/>
                  </a:lnTo>
                  <a:lnTo>
                    <a:pt x="215693" y="248147"/>
                  </a:lnTo>
                  <a:lnTo>
                    <a:pt x="236671" y="304380"/>
                  </a:lnTo>
                  <a:lnTo>
                    <a:pt x="254945" y="346508"/>
                  </a:lnTo>
                  <a:lnTo>
                    <a:pt x="282586" y="382387"/>
                  </a:lnTo>
                  <a:lnTo>
                    <a:pt x="292561" y="391486"/>
                  </a:lnTo>
                  <a:lnTo>
                    <a:pt x="302721" y="395213"/>
                  </a:lnTo>
                  <a:lnTo>
                    <a:pt x="313003" y="395358"/>
                  </a:lnTo>
                  <a:lnTo>
                    <a:pt x="338003" y="387502"/>
                  </a:lnTo>
                  <a:lnTo>
                    <a:pt x="354625" y="3780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074386" y="2934525"/>
              <a:ext cx="217560" cy="322744"/>
            </a:xfrm>
            <a:custGeom>
              <a:avLst/>
              <a:gdLst/>
              <a:ahLst/>
              <a:cxnLst/>
              <a:rect l="0" t="0" r="0" b="0"/>
              <a:pathLst>
                <a:path w="217560" h="322744">
                  <a:moveTo>
                    <a:pt x="20992" y="76625"/>
                  </a:moveTo>
                  <a:lnTo>
                    <a:pt x="12658" y="114103"/>
                  </a:lnTo>
                  <a:lnTo>
                    <a:pt x="4687" y="170771"/>
                  </a:lnTo>
                  <a:lnTo>
                    <a:pt x="9472" y="229533"/>
                  </a:lnTo>
                  <a:lnTo>
                    <a:pt x="11437" y="290146"/>
                  </a:lnTo>
                  <a:lnTo>
                    <a:pt x="15965" y="315413"/>
                  </a:lnTo>
                  <a:lnTo>
                    <a:pt x="15301" y="321215"/>
                  </a:lnTo>
                  <a:lnTo>
                    <a:pt x="12519" y="322743"/>
                  </a:lnTo>
                  <a:lnTo>
                    <a:pt x="8324" y="321422"/>
                  </a:lnTo>
                  <a:lnTo>
                    <a:pt x="5528" y="315862"/>
                  </a:lnTo>
                  <a:lnTo>
                    <a:pt x="672" y="254806"/>
                  </a:lnTo>
                  <a:lnTo>
                    <a:pt x="153" y="199609"/>
                  </a:lnTo>
                  <a:lnTo>
                    <a:pt x="0" y="144390"/>
                  </a:lnTo>
                  <a:lnTo>
                    <a:pt x="5543" y="90984"/>
                  </a:lnTo>
                  <a:lnTo>
                    <a:pt x="14595" y="49294"/>
                  </a:lnTo>
                  <a:lnTo>
                    <a:pt x="27507" y="28993"/>
                  </a:lnTo>
                  <a:lnTo>
                    <a:pt x="44944" y="13341"/>
                  </a:lnTo>
                  <a:lnTo>
                    <a:pt x="64393" y="2485"/>
                  </a:lnTo>
                  <a:lnTo>
                    <a:pt x="84735" y="0"/>
                  </a:lnTo>
                  <a:lnTo>
                    <a:pt x="126390" y="7937"/>
                  </a:lnTo>
                  <a:lnTo>
                    <a:pt x="147384" y="23480"/>
                  </a:lnTo>
                  <a:lnTo>
                    <a:pt x="183868" y="65997"/>
                  </a:lnTo>
                  <a:lnTo>
                    <a:pt x="205200" y="116596"/>
                  </a:lnTo>
                  <a:lnTo>
                    <a:pt x="217559" y="171652"/>
                  </a:lnTo>
                  <a:lnTo>
                    <a:pt x="216884" y="210456"/>
                  </a:lnTo>
                  <a:lnTo>
                    <a:pt x="202732" y="267041"/>
                  </a:lnTo>
                  <a:lnTo>
                    <a:pt x="199976" y="27666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352409" y="2543918"/>
              <a:ext cx="227011" cy="730662"/>
            </a:xfrm>
            <a:custGeom>
              <a:avLst/>
              <a:gdLst/>
              <a:ahLst/>
              <a:cxnLst/>
              <a:rect l="0" t="0" r="0" b="0"/>
              <a:pathLst>
                <a:path w="227011" h="730662">
                  <a:moveTo>
                    <a:pt x="121995" y="593574"/>
                  </a:moveTo>
                  <a:lnTo>
                    <a:pt x="145714" y="549611"/>
                  </a:lnTo>
                  <a:lnTo>
                    <a:pt x="145661" y="508148"/>
                  </a:lnTo>
                  <a:lnTo>
                    <a:pt x="137972" y="485027"/>
                  </a:lnTo>
                  <a:lnTo>
                    <a:pt x="113972" y="451120"/>
                  </a:lnTo>
                  <a:lnTo>
                    <a:pt x="104948" y="447132"/>
                  </a:lnTo>
                  <a:lnTo>
                    <a:pt x="82443" y="445820"/>
                  </a:lnTo>
                  <a:lnTo>
                    <a:pt x="49055" y="457248"/>
                  </a:lnTo>
                  <a:lnTo>
                    <a:pt x="30695" y="475273"/>
                  </a:lnTo>
                  <a:lnTo>
                    <a:pt x="10325" y="511729"/>
                  </a:lnTo>
                  <a:lnTo>
                    <a:pt x="0" y="555285"/>
                  </a:lnTo>
                  <a:lnTo>
                    <a:pt x="60" y="605236"/>
                  </a:lnTo>
                  <a:lnTo>
                    <a:pt x="7487" y="653961"/>
                  </a:lnTo>
                  <a:lnTo>
                    <a:pt x="20477" y="706758"/>
                  </a:lnTo>
                  <a:lnTo>
                    <a:pt x="26240" y="715823"/>
                  </a:lnTo>
                  <a:lnTo>
                    <a:pt x="42003" y="729015"/>
                  </a:lnTo>
                  <a:lnTo>
                    <a:pt x="51119" y="730661"/>
                  </a:lnTo>
                  <a:lnTo>
                    <a:pt x="70608" y="726252"/>
                  </a:lnTo>
                  <a:lnTo>
                    <a:pt x="87848" y="710253"/>
                  </a:lnTo>
                  <a:lnTo>
                    <a:pt x="117979" y="656266"/>
                  </a:lnTo>
                  <a:lnTo>
                    <a:pt x="145180" y="594897"/>
                  </a:lnTo>
                  <a:lnTo>
                    <a:pt x="165959" y="546132"/>
                  </a:lnTo>
                  <a:lnTo>
                    <a:pt x="181329" y="492609"/>
                  </a:lnTo>
                  <a:lnTo>
                    <a:pt x="193571" y="430626"/>
                  </a:lnTo>
                  <a:lnTo>
                    <a:pt x="202511" y="375686"/>
                  </a:lnTo>
                  <a:lnTo>
                    <a:pt x="211728" y="319774"/>
                  </a:lnTo>
                  <a:lnTo>
                    <a:pt x="222672" y="277701"/>
                  </a:lnTo>
                  <a:lnTo>
                    <a:pt x="226369" y="221563"/>
                  </a:lnTo>
                  <a:lnTo>
                    <a:pt x="227010" y="162684"/>
                  </a:lnTo>
                  <a:lnTo>
                    <a:pt x="224040" y="120137"/>
                  </a:lnTo>
                  <a:lnTo>
                    <a:pt x="215792" y="62962"/>
                  </a:lnTo>
                  <a:lnTo>
                    <a:pt x="202524" y="7310"/>
                  </a:lnTo>
                  <a:lnTo>
                    <a:pt x="196737" y="1520"/>
                  </a:lnTo>
                  <a:lnTo>
                    <a:pt x="189371" y="0"/>
                  </a:lnTo>
                  <a:lnTo>
                    <a:pt x="180950" y="1326"/>
                  </a:lnTo>
                  <a:lnTo>
                    <a:pt x="174166" y="6889"/>
                  </a:lnTo>
                  <a:lnTo>
                    <a:pt x="163510" y="25549"/>
                  </a:lnTo>
                  <a:lnTo>
                    <a:pt x="156522" y="73540"/>
                  </a:lnTo>
                  <a:lnTo>
                    <a:pt x="154888" y="115223"/>
                  </a:lnTo>
                  <a:lnTo>
                    <a:pt x="154161" y="161045"/>
                  </a:lnTo>
                  <a:lnTo>
                    <a:pt x="153838" y="208706"/>
                  </a:lnTo>
                  <a:lnTo>
                    <a:pt x="159246" y="264810"/>
                  </a:lnTo>
                  <a:lnTo>
                    <a:pt x="155913" y="325689"/>
                  </a:lnTo>
                  <a:lnTo>
                    <a:pt x="157161" y="379655"/>
                  </a:lnTo>
                  <a:lnTo>
                    <a:pt x="164363" y="442441"/>
                  </a:lnTo>
                  <a:lnTo>
                    <a:pt x="178642" y="498326"/>
                  </a:lnTo>
                  <a:lnTo>
                    <a:pt x="193452" y="555306"/>
                  </a:lnTo>
                  <a:lnTo>
                    <a:pt x="216751" y="61463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993458" y="2583719"/>
              <a:ext cx="312698" cy="619632"/>
            </a:xfrm>
            <a:custGeom>
              <a:avLst/>
              <a:gdLst/>
              <a:ahLst/>
              <a:cxnLst/>
              <a:rect l="0" t="0" r="0" b="0"/>
              <a:pathLst>
                <a:path w="312698" h="619632">
                  <a:moveTo>
                    <a:pt x="312697" y="132633"/>
                  </a:moveTo>
                  <a:lnTo>
                    <a:pt x="286333" y="72692"/>
                  </a:lnTo>
                  <a:lnTo>
                    <a:pt x="252799" y="31745"/>
                  </a:lnTo>
                  <a:lnTo>
                    <a:pt x="220730" y="10063"/>
                  </a:lnTo>
                  <a:lnTo>
                    <a:pt x="181592" y="0"/>
                  </a:lnTo>
                  <a:lnTo>
                    <a:pt x="157332" y="3885"/>
                  </a:lnTo>
                  <a:lnTo>
                    <a:pt x="134852" y="14580"/>
                  </a:lnTo>
                  <a:lnTo>
                    <a:pt x="71533" y="69023"/>
                  </a:lnTo>
                  <a:lnTo>
                    <a:pt x="58114" y="84475"/>
                  </a:lnTo>
                  <a:lnTo>
                    <a:pt x="32387" y="143555"/>
                  </a:lnTo>
                  <a:lnTo>
                    <a:pt x="21108" y="188473"/>
                  </a:lnTo>
                  <a:lnTo>
                    <a:pt x="18533" y="242059"/>
                  </a:lnTo>
                  <a:lnTo>
                    <a:pt x="3553" y="297704"/>
                  </a:lnTo>
                  <a:lnTo>
                    <a:pt x="0" y="339731"/>
                  </a:lnTo>
                  <a:lnTo>
                    <a:pt x="5568" y="395853"/>
                  </a:lnTo>
                  <a:lnTo>
                    <a:pt x="15539" y="458801"/>
                  </a:lnTo>
                  <a:lnTo>
                    <a:pt x="32088" y="520541"/>
                  </a:lnTo>
                  <a:lnTo>
                    <a:pt x="62816" y="577278"/>
                  </a:lnTo>
                  <a:lnTo>
                    <a:pt x="92429" y="605321"/>
                  </a:lnTo>
                  <a:lnTo>
                    <a:pt x="113025" y="616847"/>
                  </a:lnTo>
                  <a:lnTo>
                    <a:pt x="133877" y="619631"/>
                  </a:lnTo>
                  <a:lnTo>
                    <a:pt x="154843" y="615798"/>
                  </a:lnTo>
                  <a:lnTo>
                    <a:pt x="186377" y="599317"/>
                  </a:lnTo>
                  <a:lnTo>
                    <a:pt x="244589" y="558427"/>
                  </a:lnTo>
                  <a:lnTo>
                    <a:pt x="281112" y="52218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4411458" y="2663709"/>
              <a:ext cx="21040" cy="589597"/>
            </a:xfrm>
            <a:custGeom>
              <a:avLst/>
              <a:gdLst/>
              <a:ahLst/>
              <a:cxnLst/>
              <a:rect l="0" t="0" r="0" b="0"/>
              <a:pathLst>
                <a:path w="21040" h="589597">
                  <a:moveTo>
                    <a:pt x="21039" y="0"/>
                  </a:moveTo>
                  <a:lnTo>
                    <a:pt x="21039" y="52051"/>
                  </a:lnTo>
                  <a:lnTo>
                    <a:pt x="17920" y="101990"/>
                  </a:lnTo>
                  <a:lnTo>
                    <a:pt x="11974" y="160787"/>
                  </a:lnTo>
                  <a:lnTo>
                    <a:pt x="3564" y="217461"/>
                  </a:lnTo>
                  <a:lnTo>
                    <a:pt x="689" y="273716"/>
                  </a:lnTo>
                  <a:lnTo>
                    <a:pt x="122" y="329888"/>
                  </a:lnTo>
                  <a:lnTo>
                    <a:pt x="23" y="383184"/>
                  </a:lnTo>
                  <a:lnTo>
                    <a:pt x="0" y="426108"/>
                  </a:lnTo>
                  <a:lnTo>
                    <a:pt x="1160" y="470141"/>
                  </a:lnTo>
                  <a:lnTo>
                    <a:pt x="8390" y="525476"/>
                  </a:lnTo>
                  <a:lnTo>
                    <a:pt x="18194" y="570562"/>
                  </a:lnTo>
                  <a:lnTo>
                    <a:pt x="21039" y="58959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4537782" y="3074321"/>
              <a:ext cx="10530" cy="147400"/>
            </a:xfrm>
            <a:custGeom>
              <a:avLst/>
              <a:gdLst/>
              <a:ahLst/>
              <a:cxnLst/>
              <a:rect l="0" t="0" r="0" b="0"/>
              <a:pathLst>
                <a:path w="10530" h="147400">
                  <a:moveTo>
                    <a:pt x="0" y="0"/>
                  </a:moveTo>
                  <a:lnTo>
                    <a:pt x="0" y="58617"/>
                  </a:lnTo>
                  <a:lnTo>
                    <a:pt x="3120" y="120427"/>
                  </a:lnTo>
                  <a:lnTo>
                    <a:pt x="10529" y="1473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4569367" y="2937450"/>
              <a:ext cx="10530" cy="21058"/>
            </a:xfrm>
            <a:custGeom>
              <a:avLst/>
              <a:gdLst/>
              <a:ahLst/>
              <a:cxnLst/>
              <a:rect l="0" t="0" r="0" b="0"/>
              <a:pathLst>
                <a:path w="10530" h="21058">
                  <a:moveTo>
                    <a:pt x="0" y="21057"/>
                  </a:moveTo>
                  <a:lnTo>
                    <a:pt x="1052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4653596" y="3000155"/>
              <a:ext cx="347441" cy="221566"/>
            </a:xfrm>
            <a:custGeom>
              <a:avLst/>
              <a:gdLst/>
              <a:ahLst/>
              <a:cxnLst/>
              <a:rect l="0" t="0" r="0" b="0"/>
              <a:pathLst>
                <a:path w="347441" h="221566">
                  <a:moveTo>
                    <a:pt x="0" y="63637"/>
                  </a:moveTo>
                  <a:lnTo>
                    <a:pt x="17958" y="117512"/>
                  </a:lnTo>
                  <a:lnTo>
                    <a:pt x="36300" y="172540"/>
                  </a:lnTo>
                  <a:lnTo>
                    <a:pt x="33502" y="158296"/>
                  </a:lnTo>
                  <a:lnTo>
                    <a:pt x="35083" y="108505"/>
                  </a:lnTo>
                  <a:lnTo>
                    <a:pt x="46270" y="74982"/>
                  </a:lnTo>
                  <a:lnTo>
                    <a:pt x="51903" y="64181"/>
                  </a:lnTo>
                  <a:lnTo>
                    <a:pt x="67522" y="49061"/>
                  </a:lnTo>
                  <a:lnTo>
                    <a:pt x="76600" y="43391"/>
                  </a:lnTo>
                  <a:lnTo>
                    <a:pt x="84991" y="41951"/>
                  </a:lnTo>
                  <a:lnTo>
                    <a:pt x="92925" y="43331"/>
                  </a:lnTo>
                  <a:lnTo>
                    <a:pt x="100555" y="46590"/>
                  </a:lnTo>
                  <a:lnTo>
                    <a:pt x="115271" y="62690"/>
                  </a:lnTo>
                  <a:lnTo>
                    <a:pt x="143782" y="116742"/>
                  </a:lnTo>
                  <a:lnTo>
                    <a:pt x="159325" y="155412"/>
                  </a:lnTo>
                  <a:lnTo>
                    <a:pt x="163539" y="159915"/>
                  </a:lnTo>
                  <a:lnTo>
                    <a:pt x="167517" y="159408"/>
                  </a:lnTo>
                  <a:lnTo>
                    <a:pt x="171340" y="155560"/>
                  </a:lnTo>
                  <a:lnTo>
                    <a:pt x="192967" y="95513"/>
                  </a:lnTo>
                  <a:lnTo>
                    <a:pt x="213682" y="37405"/>
                  </a:lnTo>
                  <a:lnTo>
                    <a:pt x="227161" y="20393"/>
                  </a:lnTo>
                  <a:lnTo>
                    <a:pt x="244850" y="5033"/>
                  </a:lnTo>
                  <a:lnTo>
                    <a:pt x="254480" y="1171"/>
                  </a:lnTo>
                  <a:lnTo>
                    <a:pt x="274539" y="0"/>
                  </a:lnTo>
                  <a:lnTo>
                    <a:pt x="283631" y="4835"/>
                  </a:lnTo>
                  <a:lnTo>
                    <a:pt x="307607" y="33996"/>
                  </a:lnTo>
                  <a:lnTo>
                    <a:pt x="333549" y="88891"/>
                  </a:lnTo>
                  <a:lnTo>
                    <a:pt x="344696" y="150124"/>
                  </a:lnTo>
                  <a:lnTo>
                    <a:pt x="347079" y="208922"/>
                  </a:lnTo>
                  <a:lnTo>
                    <a:pt x="347440" y="22156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5107782" y="3020060"/>
              <a:ext cx="261752" cy="254303"/>
            </a:xfrm>
            <a:custGeom>
              <a:avLst/>
              <a:gdLst/>
              <a:ahLst/>
              <a:cxnLst/>
              <a:rect l="0" t="0" r="0" b="0"/>
              <a:pathLst>
                <a:path w="261752" h="254303">
                  <a:moveTo>
                    <a:pt x="82767" y="159546"/>
                  </a:moveTo>
                  <a:lnTo>
                    <a:pt x="99534" y="148368"/>
                  </a:lnTo>
                  <a:lnTo>
                    <a:pt x="110886" y="130401"/>
                  </a:lnTo>
                  <a:lnTo>
                    <a:pt x="127706" y="80739"/>
                  </a:lnTo>
                  <a:lnTo>
                    <a:pt x="128866" y="56670"/>
                  </a:lnTo>
                  <a:lnTo>
                    <a:pt x="124312" y="35445"/>
                  </a:lnTo>
                  <a:lnTo>
                    <a:pt x="114490" y="18212"/>
                  </a:lnTo>
                  <a:lnTo>
                    <a:pt x="99206" y="5874"/>
                  </a:lnTo>
                  <a:lnTo>
                    <a:pt x="90217" y="946"/>
                  </a:lnTo>
                  <a:lnTo>
                    <a:pt x="80714" y="0"/>
                  </a:lnTo>
                  <a:lnTo>
                    <a:pt x="60798" y="5188"/>
                  </a:lnTo>
                  <a:lnTo>
                    <a:pt x="29854" y="26853"/>
                  </a:lnTo>
                  <a:lnTo>
                    <a:pt x="15187" y="48709"/>
                  </a:lnTo>
                  <a:lnTo>
                    <a:pt x="5938" y="75190"/>
                  </a:lnTo>
                  <a:lnTo>
                    <a:pt x="0" y="136731"/>
                  </a:lnTo>
                  <a:lnTo>
                    <a:pt x="1528" y="165783"/>
                  </a:lnTo>
                  <a:lnTo>
                    <a:pt x="10006" y="194293"/>
                  </a:lnTo>
                  <a:lnTo>
                    <a:pt x="24692" y="213204"/>
                  </a:lnTo>
                  <a:lnTo>
                    <a:pt x="33522" y="219884"/>
                  </a:lnTo>
                  <a:lnTo>
                    <a:pt x="42918" y="223168"/>
                  </a:lnTo>
                  <a:lnTo>
                    <a:pt x="62716" y="223697"/>
                  </a:lnTo>
                  <a:lnTo>
                    <a:pt x="71740" y="219861"/>
                  </a:lnTo>
                  <a:lnTo>
                    <a:pt x="88005" y="206240"/>
                  </a:lnTo>
                  <a:lnTo>
                    <a:pt x="104726" y="178840"/>
                  </a:lnTo>
                  <a:lnTo>
                    <a:pt x="117089" y="148495"/>
                  </a:lnTo>
                  <a:lnTo>
                    <a:pt x="120856" y="145160"/>
                  </a:lnTo>
                  <a:lnTo>
                    <a:pt x="124538" y="146446"/>
                  </a:lnTo>
                  <a:lnTo>
                    <a:pt x="131747" y="157233"/>
                  </a:lnTo>
                  <a:lnTo>
                    <a:pt x="162519" y="218975"/>
                  </a:lnTo>
                  <a:lnTo>
                    <a:pt x="180213" y="237041"/>
                  </a:lnTo>
                  <a:lnTo>
                    <a:pt x="202896" y="246631"/>
                  </a:lnTo>
                  <a:lnTo>
                    <a:pt x="261751" y="25430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5453788" y="2790051"/>
              <a:ext cx="21031" cy="515898"/>
            </a:xfrm>
            <a:custGeom>
              <a:avLst/>
              <a:gdLst/>
              <a:ahLst/>
              <a:cxnLst/>
              <a:rect l="0" t="0" r="0" b="0"/>
              <a:pathLst>
                <a:path w="21031" h="515898">
                  <a:moveTo>
                    <a:pt x="21030" y="0"/>
                  </a:moveTo>
                  <a:lnTo>
                    <a:pt x="13795" y="27557"/>
                  </a:lnTo>
                  <a:lnTo>
                    <a:pt x="11478" y="73026"/>
                  </a:lnTo>
                  <a:lnTo>
                    <a:pt x="9621" y="133812"/>
                  </a:lnTo>
                  <a:lnTo>
                    <a:pt x="3352" y="183018"/>
                  </a:lnTo>
                  <a:lnTo>
                    <a:pt x="641" y="241566"/>
                  </a:lnTo>
                  <a:lnTo>
                    <a:pt x="105" y="298191"/>
                  </a:lnTo>
                  <a:lnTo>
                    <a:pt x="0" y="356776"/>
                  </a:lnTo>
                  <a:lnTo>
                    <a:pt x="1151" y="412208"/>
                  </a:lnTo>
                  <a:lnTo>
                    <a:pt x="8381" y="463857"/>
                  </a:lnTo>
                  <a:lnTo>
                    <a:pt x="21030" y="5158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5306362" y="2984504"/>
              <a:ext cx="305328" cy="16118"/>
            </a:xfrm>
            <a:custGeom>
              <a:avLst/>
              <a:gdLst/>
              <a:ahLst/>
              <a:cxnLst/>
              <a:rect l="0" t="0" r="0" b="0"/>
              <a:pathLst>
                <a:path w="305328" h="16118">
                  <a:moveTo>
                    <a:pt x="305327" y="5589"/>
                  </a:moveTo>
                  <a:lnTo>
                    <a:pt x="288559" y="0"/>
                  </a:lnTo>
                  <a:lnTo>
                    <a:pt x="270968" y="375"/>
                  </a:lnTo>
                  <a:lnTo>
                    <a:pt x="219901" y="4559"/>
                  </a:lnTo>
                  <a:lnTo>
                    <a:pt x="164982" y="5284"/>
                  </a:lnTo>
                  <a:lnTo>
                    <a:pt x="109845" y="5498"/>
                  </a:lnTo>
                  <a:lnTo>
                    <a:pt x="56464" y="11151"/>
                  </a:lnTo>
                  <a:lnTo>
                    <a:pt x="0" y="1611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5601160" y="2976286"/>
              <a:ext cx="234911" cy="305226"/>
            </a:xfrm>
            <a:custGeom>
              <a:avLst/>
              <a:gdLst/>
              <a:ahLst/>
              <a:cxnLst/>
              <a:rect l="0" t="0" r="0" b="0"/>
              <a:pathLst>
                <a:path w="234911" h="305226">
                  <a:moveTo>
                    <a:pt x="0" y="119092"/>
                  </a:moveTo>
                  <a:lnTo>
                    <a:pt x="58617" y="124681"/>
                  </a:lnTo>
                  <a:lnTo>
                    <a:pt x="118334" y="137303"/>
                  </a:lnTo>
                  <a:lnTo>
                    <a:pt x="178053" y="139587"/>
                  </a:lnTo>
                  <a:lnTo>
                    <a:pt x="205476" y="133660"/>
                  </a:lnTo>
                  <a:lnTo>
                    <a:pt x="217703" y="128804"/>
                  </a:lnTo>
                  <a:lnTo>
                    <a:pt x="225854" y="120887"/>
                  </a:lnTo>
                  <a:lnTo>
                    <a:pt x="234910" y="99613"/>
                  </a:lnTo>
                  <a:lnTo>
                    <a:pt x="232697" y="77679"/>
                  </a:lnTo>
                  <a:lnTo>
                    <a:pt x="228831" y="66917"/>
                  </a:lnTo>
                  <a:lnTo>
                    <a:pt x="215176" y="48720"/>
                  </a:lnTo>
                  <a:lnTo>
                    <a:pt x="177815" y="17974"/>
                  </a:lnTo>
                  <a:lnTo>
                    <a:pt x="141463" y="2043"/>
                  </a:lnTo>
                  <a:lnTo>
                    <a:pt x="114736" y="0"/>
                  </a:lnTo>
                  <a:lnTo>
                    <a:pt x="88428" y="4161"/>
                  </a:lnTo>
                  <a:lnTo>
                    <a:pt x="55057" y="19658"/>
                  </a:lnTo>
                  <a:lnTo>
                    <a:pt x="37728" y="32395"/>
                  </a:lnTo>
                  <a:lnTo>
                    <a:pt x="14818" y="63898"/>
                  </a:lnTo>
                  <a:lnTo>
                    <a:pt x="4391" y="108458"/>
                  </a:lnTo>
                  <a:lnTo>
                    <a:pt x="6891" y="158705"/>
                  </a:lnTo>
                  <a:lnTo>
                    <a:pt x="26621" y="218510"/>
                  </a:lnTo>
                  <a:lnTo>
                    <a:pt x="56168" y="265332"/>
                  </a:lnTo>
                  <a:lnTo>
                    <a:pt x="75267" y="284693"/>
                  </a:lnTo>
                  <a:lnTo>
                    <a:pt x="95453" y="297197"/>
                  </a:lnTo>
                  <a:lnTo>
                    <a:pt x="132138" y="305225"/>
                  </a:lnTo>
                  <a:lnTo>
                    <a:pt x="192010" y="299826"/>
                  </a:lnTo>
                  <a:lnTo>
                    <a:pt x="231627" y="29807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2768994" y="3306567"/>
              <a:ext cx="2853224" cy="283651"/>
            </a:xfrm>
            <a:custGeom>
              <a:avLst/>
              <a:gdLst/>
              <a:ahLst/>
              <a:cxnLst/>
              <a:rect l="0" t="0" r="0" b="0"/>
              <a:pathLst>
                <a:path w="2853224" h="283651">
                  <a:moveTo>
                    <a:pt x="2853223" y="283650"/>
                  </a:moveTo>
                  <a:lnTo>
                    <a:pt x="2799079" y="263864"/>
                  </a:lnTo>
                  <a:lnTo>
                    <a:pt x="2738543" y="243217"/>
                  </a:lnTo>
                  <a:lnTo>
                    <a:pt x="2681984" y="223447"/>
                  </a:lnTo>
                  <a:lnTo>
                    <a:pt x="2620772" y="202771"/>
                  </a:lnTo>
                  <a:lnTo>
                    <a:pt x="2575996" y="188823"/>
                  </a:lnTo>
                  <a:lnTo>
                    <a:pt x="2528800" y="175994"/>
                  </a:lnTo>
                  <a:lnTo>
                    <a:pt x="2480528" y="166393"/>
                  </a:lnTo>
                  <a:lnTo>
                    <a:pt x="2431778" y="155107"/>
                  </a:lnTo>
                  <a:lnTo>
                    <a:pt x="2382814" y="142292"/>
                  </a:lnTo>
                  <a:lnTo>
                    <a:pt x="2333757" y="128798"/>
                  </a:lnTo>
                  <a:lnTo>
                    <a:pt x="2281538" y="115001"/>
                  </a:lnTo>
                  <a:lnTo>
                    <a:pt x="2227134" y="101070"/>
                  </a:lnTo>
                  <a:lnTo>
                    <a:pt x="2171759" y="87080"/>
                  </a:lnTo>
                  <a:lnTo>
                    <a:pt x="2112833" y="76183"/>
                  </a:lnTo>
                  <a:lnTo>
                    <a:pt x="2051548" y="66270"/>
                  </a:lnTo>
                  <a:lnTo>
                    <a:pt x="1989216" y="54066"/>
                  </a:lnTo>
                  <a:lnTo>
                    <a:pt x="1956684" y="48706"/>
                  </a:lnTo>
                  <a:lnTo>
                    <a:pt x="1923298" y="43962"/>
                  </a:lnTo>
                  <a:lnTo>
                    <a:pt x="1889342" y="39631"/>
                  </a:lnTo>
                  <a:lnTo>
                    <a:pt x="1855007" y="35573"/>
                  </a:lnTo>
                  <a:lnTo>
                    <a:pt x="1820418" y="31698"/>
                  </a:lnTo>
                  <a:lnTo>
                    <a:pt x="1785660" y="27944"/>
                  </a:lnTo>
                  <a:lnTo>
                    <a:pt x="1750790" y="24273"/>
                  </a:lnTo>
                  <a:lnTo>
                    <a:pt x="1715846" y="20654"/>
                  </a:lnTo>
                  <a:lnTo>
                    <a:pt x="1680851" y="17073"/>
                  </a:lnTo>
                  <a:lnTo>
                    <a:pt x="1644652" y="13515"/>
                  </a:lnTo>
                  <a:lnTo>
                    <a:pt x="1607652" y="9973"/>
                  </a:lnTo>
                  <a:lnTo>
                    <a:pt x="1570117" y="6442"/>
                  </a:lnTo>
                  <a:lnTo>
                    <a:pt x="1532226" y="4089"/>
                  </a:lnTo>
                  <a:lnTo>
                    <a:pt x="1494096" y="2519"/>
                  </a:lnTo>
                  <a:lnTo>
                    <a:pt x="1455809" y="1473"/>
                  </a:lnTo>
                  <a:lnTo>
                    <a:pt x="1416246" y="776"/>
                  </a:lnTo>
                  <a:lnTo>
                    <a:pt x="1375833" y="310"/>
                  </a:lnTo>
                  <a:lnTo>
                    <a:pt x="1334852" y="0"/>
                  </a:lnTo>
                  <a:lnTo>
                    <a:pt x="1293494" y="964"/>
                  </a:lnTo>
                  <a:lnTo>
                    <a:pt x="1251884" y="2776"/>
                  </a:lnTo>
                  <a:lnTo>
                    <a:pt x="1210106" y="5154"/>
                  </a:lnTo>
                  <a:lnTo>
                    <a:pt x="1168216" y="7908"/>
                  </a:lnTo>
                  <a:lnTo>
                    <a:pt x="1126251" y="10915"/>
                  </a:lnTo>
                  <a:lnTo>
                    <a:pt x="1084237" y="14090"/>
                  </a:lnTo>
                  <a:lnTo>
                    <a:pt x="1042189" y="17375"/>
                  </a:lnTo>
                  <a:lnTo>
                    <a:pt x="1000119" y="20736"/>
                  </a:lnTo>
                  <a:lnTo>
                    <a:pt x="958035" y="24146"/>
                  </a:lnTo>
                  <a:lnTo>
                    <a:pt x="915940" y="28759"/>
                  </a:lnTo>
                  <a:lnTo>
                    <a:pt x="873839" y="34174"/>
                  </a:lnTo>
                  <a:lnTo>
                    <a:pt x="831734" y="40124"/>
                  </a:lnTo>
                  <a:lnTo>
                    <a:pt x="789626" y="47600"/>
                  </a:lnTo>
                  <a:lnTo>
                    <a:pt x="747516" y="56094"/>
                  </a:lnTo>
                  <a:lnTo>
                    <a:pt x="705405" y="65265"/>
                  </a:lnTo>
                  <a:lnTo>
                    <a:pt x="663293" y="74889"/>
                  </a:lnTo>
                  <a:lnTo>
                    <a:pt x="621180" y="84815"/>
                  </a:lnTo>
                  <a:lnTo>
                    <a:pt x="579066" y="94941"/>
                  </a:lnTo>
                  <a:lnTo>
                    <a:pt x="536953" y="105202"/>
                  </a:lnTo>
                  <a:lnTo>
                    <a:pt x="494839" y="115552"/>
                  </a:lnTo>
                  <a:lnTo>
                    <a:pt x="452726" y="125961"/>
                  </a:lnTo>
                  <a:lnTo>
                    <a:pt x="411782" y="136410"/>
                  </a:lnTo>
                  <a:lnTo>
                    <a:pt x="371617" y="146885"/>
                  </a:lnTo>
                  <a:lnTo>
                    <a:pt x="331973" y="157379"/>
                  </a:lnTo>
                  <a:lnTo>
                    <a:pt x="292675" y="169053"/>
                  </a:lnTo>
                  <a:lnTo>
                    <a:pt x="253609" y="181516"/>
                  </a:lnTo>
                  <a:lnTo>
                    <a:pt x="214696" y="194504"/>
                  </a:lnTo>
                  <a:lnTo>
                    <a:pt x="179396" y="206672"/>
                  </a:lnTo>
                  <a:lnTo>
                    <a:pt x="146503" y="218293"/>
                  </a:lnTo>
                  <a:lnTo>
                    <a:pt x="88510" y="238225"/>
                  </a:lnTo>
                  <a:lnTo>
                    <a:pt x="28825" y="254853"/>
                  </a:lnTo>
                  <a:lnTo>
                    <a:pt x="0" y="26259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/>
          <p:cNvGrpSpPr/>
          <p:nvPr/>
        </p:nvGrpSpPr>
        <p:grpSpPr>
          <a:xfrm>
            <a:off x="284462" y="484310"/>
            <a:ext cx="2168678" cy="663297"/>
            <a:chOff x="284462" y="484310"/>
            <a:chExt cx="2168678" cy="663297"/>
          </a:xfrm>
        </p:grpSpPr>
        <p:sp>
          <p:nvSpPr>
            <p:cNvPr id="2" name="Freeform 1"/>
            <p:cNvSpPr/>
            <p:nvPr/>
          </p:nvSpPr>
          <p:spPr>
            <a:xfrm>
              <a:off x="284462" y="484310"/>
              <a:ext cx="431292" cy="537589"/>
            </a:xfrm>
            <a:custGeom>
              <a:avLst/>
              <a:gdLst/>
              <a:ahLst/>
              <a:cxnLst/>
              <a:rect l="0" t="0" r="0" b="0"/>
              <a:pathLst>
                <a:path w="431292" h="537589">
                  <a:moveTo>
                    <a:pt x="10335" y="10529"/>
                  </a:moveTo>
                  <a:lnTo>
                    <a:pt x="2002" y="59460"/>
                  </a:lnTo>
                  <a:lnTo>
                    <a:pt x="457" y="110425"/>
                  </a:lnTo>
                  <a:lnTo>
                    <a:pt x="0" y="169979"/>
                  </a:lnTo>
                  <a:lnTo>
                    <a:pt x="2984" y="225839"/>
                  </a:lnTo>
                  <a:lnTo>
                    <a:pt x="14472" y="281047"/>
                  </a:lnTo>
                  <a:lnTo>
                    <a:pt x="24559" y="337257"/>
                  </a:lnTo>
                  <a:lnTo>
                    <a:pt x="40546" y="394596"/>
                  </a:lnTo>
                  <a:lnTo>
                    <a:pt x="66909" y="448392"/>
                  </a:lnTo>
                  <a:lnTo>
                    <a:pt x="80713" y="466788"/>
                  </a:lnTo>
                  <a:lnTo>
                    <a:pt x="90009" y="471459"/>
                  </a:lnTo>
                  <a:lnTo>
                    <a:pt x="112816" y="473530"/>
                  </a:lnTo>
                  <a:lnTo>
                    <a:pt x="132312" y="467431"/>
                  </a:lnTo>
                  <a:lnTo>
                    <a:pt x="140786" y="462529"/>
                  </a:lnTo>
                  <a:lnTo>
                    <a:pt x="153321" y="444605"/>
                  </a:lnTo>
                  <a:lnTo>
                    <a:pt x="173531" y="381466"/>
                  </a:lnTo>
                  <a:lnTo>
                    <a:pt x="176453" y="353985"/>
                  </a:lnTo>
                  <a:lnTo>
                    <a:pt x="178403" y="350633"/>
                  </a:lnTo>
                  <a:lnTo>
                    <a:pt x="180872" y="354249"/>
                  </a:lnTo>
                  <a:lnTo>
                    <a:pt x="196613" y="409385"/>
                  </a:lnTo>
                  <a:lnTo>
                    <a:pt x="210431" y="463705"/>
                  </a:lnTo>
                  <a:lnTo>
                    <a:pt x="219760" y="489191"/>
                  </a:lnTo>
                  <a:lnTo>
                    <a:pt x="244742" y="516693"/>
                  </a:lnTo>
                  <a:lnTo>
                    <a:pt x="264255" y="532238"/>
                  </a:lnTo>
                  <a:lnTo>
                    <a:pt x="290865" y="537588"/>
                  </a:lnTo>
                  <a:lnTo>
                    <a:pt x="319849" y="534896"/>
                  </a:lnTo>
                  <a:lnTo>
                    <a:pt x="354727" y="520226"/>
                  </a:lnTo>
                  <a:lnTo>
                    <a:pt x="372409" y="507683"/>
                  </a:lnTo>
                  <a:lnTo>
                    <a:pt x="384946" y="491189"/>
                  </a:lnTo>
                  <a:lnTo>
                    <a:pt x="410031" y="431348"/>
                  </a:lnTo>
                  <a:lnTo>
                    <a:pt x="420832" y="387510"/>
                  </a:lnTo>
                  <a:lnTo>
                    <a:pt x="428322" y="332017"/>
                  </a:lnTo>
                  <a:lnTo>
                    <a:pt x="430852" y="271345"/>
                  </a:lnTo>
                  <a:lnTo>
                    <a:pt x="431291" y="211680"/>
                  </a:lnTo>
                  <a:lnTo>
                    <a:pt x="428274" y="168949"/>
                  </a:lnTo>
                  <a:lnTo>
                    <a:pt x="419998" y="114790"/>
                  </a:lnTo>
                  <a:lnTo>
                    <a:pt x="406721" y="53870"/>
                  </a:lnTo>
                  <a:lnTo>
                    <a:pt x="389361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823065" y="731433"/>
              <a:ext cx="117135" cy="250714"/>
            </a:xfrm>
            <a:custGeom>
              <a:avLst/>
              <a:gdLst/>
              <a:ahLst/>
              <a:cxnLst/>
              <a:rect l="0" t="0" r="0" b="0"/>
              <a:pathLst>
                <a:path w="117135" h="250714">
                  <a:moveTo>
                    <a:pt x="29743" y="131903"/>
                  </a:moveTo>
                  <a:lnTo>
                    <a:pt x="90616" y="97575"/>
                  </a:lnTo>
                  <a:lnTo>
                    <a:pt x="104761" y="83891"/>
                  </a:lnTo>
                  <a:lnTo>
                    <a:pt x="114947" y="66111"/>
                  </a:lnTo>
                  <a:lnTo>
                    <a:pt x="117134" y="46510"/>
                  </a:lnTo>
                  <a:lnTo>
                    <a:pt x="113037" y="26101"/>
                  </a:lnTo>
                  <a:lnTo>
                    <a:pt x="103417" y="5331"/>
                  </a:lnTo>
                  <a:lnTo>
                    <a:pt x="95237" y="729"/>
                  </a:lnTo>
                  <a:lnTo>
                    <a:pt x="85104" y="0"/>
                  </a:lnTo>
                  <a:lnTo>
                    <a:pt x="63706" y="5429"/>
                  </a:lnTo>
                  <a:lnTo>
                    <a:pt x="46398" y="15641"/>
                  </a:lnTo>
                  <a:lnTo>
                    <a:pt x="23499" y="40133"/>
                  </a:lnTo>
                  <a:lnTo>
                    <a:pt x="7486" y="75206"/>
                  </a:lnTo>
                  <a:lnTo>
                    <a:pt x="0" y="136215"/>
                  </a:lnTo>
                  <a:lnTo>
                    <a:pt x="1641" y="191420"/>
                  </a:lnTo>
                  <a:lnTo>
                    <a:pt x="7894" y="213337"/>
                  </a:lnTo>
                  <a:lnTo>
                    <a:pt x="18473" y="230877"/>
                  </a:lnTo>
                  <a:lnTo>
                    <a:pt x="34093" y="243352"/>
                  </a:lnTo>
                  <a:lnTo>
                    <a:pt x="43171" y="248317"/>
                  </a:lnTo>
                  <a:lnTo>
                    <a:pt x="65737" y="250713"/>
                  </a:lnTo>
                  <a:lnTo>
                    <a:pt x="87854" y="247879"/>
                  </a:lnTo>
                  <a:lnTo>
                    <a:pt x="113971" y="23718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002662" y="789859"/>
              <a:ext cx="187059" cy="197532"/>
            </a:xfrm>
            <a:custGeom>
              <a:avLst/>
              <a:gdLst/>
              <a:ahLst/>
              <a:cxnLst/>
              <a:rect l="0" t="0" r="0" b="0"/>
              <a:pathLst>
                <a:path w="187059" h="197532">
                  <a:moveTo>
                    <a:pt x="71244" y="115591"/>
                  </a:moveTo>
                  <a:lnTo>
                    <a:pt x="104821" y="60547"/>
                  </a:lnTo>
                  <a:lnTo>
                    <a:pt x="109564" y="35755"/>
                  </a:lnTo>
                  <a:lnTo>
                    <a:pt x="105433" y="15378"/>
                  </a:lnTo>
                  <a:lnTo>
                    <a:pt x="101056" y="6668"/>
                  </a:lnTo>
                  <a:lnTo>
                    <a:pt x="93458" y="2032"/>
                  </a:lnTo>
                  <a:lnTo>
                    <a:pt x="72538" y="0"/>
                  </a:lnTo>
                  <a:lnTo>
                    <a:pt x="50762" y="6115"/>
                  </a:lnTo>
                  <a:lnTo>
                    <a:pt x="40042" y="11022"/>
                  </a:lnTo>
                  <a:lnTo>
                    <a:pt x="25011" y="25832"/>
                  </a:lnTo>
                  <a:lnTo>
                    <a:pt x="5830" y="63936"/>
                  </a:lnTo>
                  <a:lnTo>
                    <a:pt x="0" y="100416"/>
                  </a:lnTo>
                  <a:lnTo>
                    <a:pt x="3861" y="146450"/>
                  </a:lnTo>
                  <a:lnTo>
                    <a:pt x="18004" y="185956"/>
                  </a:lnTo>
                  <a:lnTo>
                    <a:pt x="26392" y="192917"/>
                  </a:lnTo>
                  <a:lnTo>
                    <a:pt x="36663" y="196387"/>
                  </a:lnTo>
                  <a:lnTo>
                    <a:pt x="48190" y="197531"/>
                  </a:lnTo>
                  <a:lnTo>
                    <a:pt x="58215" y="194784"/>
                  </a:lnTo>
                  <a:lnTo>
                    <a:pt x="75592" y="182374"/>
                  </a:lnTo>
                  <a:lnTo>
                    <a:pt x="87994" y="162040"/>
                  </a:lnTo>
                  <a:lnTo>
                    <a:pt x="96236" y="137405"/>
                  </a:lnTo>
                  <a:lnTo>
                    <a:pt x="102046" y="105417"/>
                  </a:lnTo>
                  <a:lnTo>
                    <a:pt x="104647" y="105299"/>
                  </a:lnTo>
                  <a:lnTo>
                    <a:pt x="107551" y="108730"/>
                  </a:lnTo>
                  <a:lnTo>
                    <a:pt x="133092" y="162427"/>
                  </a:lnTo>
                  <a:lnTo>
                    <a:pt x="149035" y="174622"/>
                  </a:lnTo>
                  <a:lnTo>
                    <a:pt x="187058" y="18929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284476" y="589595"/>
              <a:ext cx="21058" cy="442198"/>
            </a:xfrm>
            <a:custGeom>
              <a:avLst/>
              <a:gdLst/>
              <a:ahLst/>
              <a:cxnLst/>
              <a:rect l="0" t="0" r="0" b="0"/>
              <a:pathLst>
                <a:path w="21058" h="442198">
                  <a:moveTo>
                    <a:pt x="0" y="0"/>
                  </a:moveTo>
                  <a:lnTo>
                    <a:pt x="0" y="52051"/>
                  </a:lnTo>
                  <a:lnTo>
                    <a:pt x="0" y="101990"/>
                  </a:lnTo>
                  <a:lnTo>
                    <a:pt x="0" y="160787"/>
                  </a:lnTo>
                  <a:lnTo>
                    <a:pt x="8333" y="223208"/>
                  </a:lnTo>
                  <a:lnTo>
                    <a:pt x="9878" y="270077"/>
                  </a:lnTo>
                  <a:lnTo>
                    <a:pt x="13456" y="328418"/>
                  </a:lnTo>
                  <a:lnTo>
                    <a:pt x="18805" y="383918"/>
                  </a:lnTo>
                  <a:lnTo>
                    <a:pt x="21057" y="4421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126549" y="768580"/>
              <a:ext cx="273742" cy="52643"/>
            </a:xfrm>
            <a:custGeom>
              <a:avLst/>
              <a:gdLst/>
              <a:ahLst/>
              <a:cxnLst/>
              <a:rect l="0" t="0" r="0" b="0"/>
              <a:pathLst>
                <a:path w="273742" h="52643">
                  <a:moveTo>
                    <a:pt x="273741" y="0"/>
                  </a:moveTo>
                  <a:lnTo>
                    <a:pt x="220713" y="23719"/>
                  </a:lnTo>
                  <a:lnTo>
                    <a:pt x="160072" y="33669"/>
                  </a:lnTo>
                  <a:lnTo>
                    <a:pt x="97162" y="42172"/>
                  </a:lnTo>
                  <a:lnTo>
                    <a:pt x="41896" y="50227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455127" y="515896"/>
              <a:ext cx="450532" cy="523060"/>
            </a:xfrm>
            <a:custGeom>
              <a:avLst/>
              <a:gdLst/>
              <a:ahLst/>
              <a:cxnLst/>
              <a:rect l="0" t="0" r="0" b="0"/>
              <a:pathLst>
                <a:path w="450532" h="523060">
                  <a:moveTo>
                    <a:pt x="8334" y="0"/>
                  </a:moveTo>
                  <a:lnTo>
                    <a:pt x="0" y="37478"/>
                  </a:lnTo>
                  <a:lnTo>
                    <a:pt x="1575" y="72326"/>
                  </a:lnTo>
                  <a:lnTo>
                    <a:pt x="6331" y="117356"/>
                  </a:lnTo>
                  <a:lnTo>
                    <a:pt x="10860" y="170083"/>
                  </a:lnTo>
                  <a:lnTo>
                    <a:pt x="16491" y="220411"/>
                  </a:lnTo>
                  <a:lnTo>
                    <a:pt x="21279" y="277826"/>
                  </a:lnTo>
                  <a:lnTo>
                    <a:pt x="26987" y="333833"/>
                  </a:lnTo>
                  <a:lnTo>
                    <a:pt x="31798" y="389812"/>
                  </a:lnTo>
                  <a:lnTo>
                    <a:pt x="38315" y="451346"/>
                  </a:lnTo>
                  <a:lnTo>
                    <a:pt x="39602" y="500893"/>
                  </a:lnTo>
                  <a:lnTo>
                    <a:pt x="41061" y="443311"/>
                  </a:lnTo>
                  <a:lnTo>
                    <a:pt x="54570" y="380790"/>
                  </a:lnTo>
                  <a:lnTo>
                    <a:pt x="71585" y="326616"/>
                  </a:lnTo>
                  <a:lnTo>
                    <a:pt x="79729" y="306599"/>
                  </a:lnTo>
                  <a:lnTo>
                    <a:pt x="91148" y="289904"/>
                  </a:lnTo>
                  <a:lnTo>
                    <a:pt x="107141" y="277805"/>
                  </a:lnTo>
                  <a:lnTo>
                    <a:pt x="116319" y="272941"/>
                  </a:lnTo>
                  <a:lnTo>
                    <a:pt x="124778" y="272038"/>
                  </a:lnTo>
                  <a:lnTo>
                    <a:pt x="140415" y="277273"/>
                  </a:lnTo>
                  <a:lnTo>
                    <a:pt x="155164" y="293638"/>
                  </a:lnTo>
                  <a:lnTo>
                    <a:pt x="178107" y="336683"/>
                  </a:lnTo>
                  <a:lnTo>
                    <a:pt x="192734" y="394622"/>
                  </a:lnTo>
                  <a:lnTo>
                    <a:pt x="196837" y="455459"/>
                  </a:lnTo>
                  <a:lnTo>
                    <a:pt x="197647" y="517866"/>
                  </a:lnTo>
                  <a:lnTo>
                    <a:pt x="197713" y="523059"/>
                  </a:lnTo>
                  <a:lnTo>
                    <a:pt x="206240" y="475085"/>
                  </a:lnTo>
                  <a:lnTo>
                    <a:pt x="222295" y="431926"/>
                  </a:lnTo>
                  <a:lnTo>
                    <a:pt x="261315" y="371639"/>
                  </a:lnTo>
                  <a:lnTo>
                    <a:pt x="268235" y="363573"/>
                  </a:lnTo>
                  <a:lnTo>
                    <a:pt x="288402" y="354610"/>
                  </a:lnTo>
                  <a:lnTo>
                    <a:pt x="345066" y="348857"/>
                  </a:lnTo>
                  <a:lnTo>
                    <a:pt x="389776" y="342271"/>
                  </a:lnTo>
                  <a:lnTo>
                    <a:pt x="399499" y="335805"/>
                  </a:lnTo>
                  <a:lnTo>
                    <a:pt x="405981" y="326815"/>
                  </a:lnTo>
                  <a:lnTo>
                    <a:pt x="410302" y="316143"/>
                  </a:lnTo>
                  <a:lnTo>
                    <a:pt x="409674" y="306688"/>
                  </a:lnTo>
                  <a:lnTo>
                    <a:pt x="399617" y="289944"/>
                  </a:lnTo>
                  <a:lnTo>
                    <a:pt x="383449" y="277823"/>
                  </a:lnTo>
                  <a:lnTo>
                    <a:pt x="374224" y="272953"/>
                  </a:lnTo>
                  <a:lnTo>
                    <a:pt x="348376" y="270661"/>
                  </a:lnTo>
                  <a:lnTo>
                    <a:pt x="320901" y="274712"/>
                  </a:lnTo>
                  <a:lnTo>
                    <a:pt x="300890" y="284311"/>
                  </a:lnTo>
                  <a:lnTo>
                    <a:pt x="276471" y="308458"/>
                  </a:lnTo>
                  <a:lnTo>
                    <a:pt x="267886" y="334014"/>
                  </a:lnTo>
                  <a:lnTo>
                    <a:pt x="266172" y="378167"/>
                  </a:lnTo>
                  <a:lnTo>
                    <a:pt x="276074" y="429419"/>
                  </a:lnTo>
                  <a:lnTo>
                    <a:pt x="291475" y="462587"/>
                  </a:lnTo>
                  <a:lnTo>
                    <a:pt x="316445" y="489053"/>
                  </a:lnTo>
                  <a:lnTo>
                    <a:pt x="339075" y="498117"/>
                  </a:lnTo>
                  <a:lnTo>
                    <a:pt x="363560" y="500975"/>
                  </a:lnTo>
                  <a:lnTo>
                    <a:pt x="386141" y="498346"/>
                  </a:lnTo>
                  <a:lnTo>
                    <a:pt x="404755" y="490159"/>
                  </a:lnTo>
                  <a:lnTo>
                    <a:pt x="450531" y="45272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958300" y="772073"/>
              <a:ext cx="157928" cy="239465"/>
            </a:xfrm>
            <a:custGeom>
              <a:avLst/>
              <a:gdLst/>
              <a:ahLst/>
              <a:cxnLst/>
              <a:rect l="0" t="0" r="0" b="0"/>
              <a:pathLst>
                <a:path w="157928" h="239465">
                  <a:moveTo>
                    <a:pt x="0" y="70206"/>
                  </a:moveTo>
                  <a:lnTo>
                    <a:pt x="5589" y="128823"/>
                  </a:lnTo>
                  <a:lnTo>
                    <a:pt x="17959" y="181827"/>
                  </a:lnTo>
                  <a:lnTo>
                    <a:pt x="35149" y="238110"/>
                  </a:lnTo>
                  <a:lnTo>
                    <a:pt x="37471" y="239464"/>
                  </a:lnTo>
                  <a:lnTo>
                    <a:pt x="40050" y="225371"/>
                  </a:lnTo>
                  <a:lnTo>
                    <a:pt x="30390" y="163675"/>
                  </a:lnTo>
                  <a:lnTo>
                    <a:pt x="17311" y="108556"/>
                  </a:lnTo>
                  <a:lnTo>
                    <a:pt x="12538" y="66621"/>
                  </a:lnTo>
                  <a:lnTo>
                    <a:pt x="17661" y="41707"/>
                  </a:lnTo>
                  <a:lnTo>
                    <a:pt x="22302" y="30150"/>
                  </a:lnTo>
                  <a:lnTo>
                    <a:pt x="36818" y="14189"/>
                  </a:lnTo>
                  <a:lnTo>
                    <a:pt x="45603" y="8295"/>
                  </a:lnTo>
                  <a:lnTo>
                    <a:pt x="85912" y="0"/>
                  </a:lnTo>
                  <a:lnTo>
                    <a:pt x="123721" y="3131"/>
                  </a:lnTo>
                  <a:lnTo>
                    <a:pt x="157927" y="1756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389554" y="1084435"/>
              <a:ext cx="1610861" cy="63172"/>
            </a:xfrm>
            <a:custGeom>
              <a:avLst/>
              <a:gdLst/>
              <a:ahLst/>
              <a:cxnLst/>
              <a:rect l="0" t="0" r="0" b="0"/>
              <a:pathLst>
                <a:path w="1610861" h="63172">
                  <a:moveTo>
                    <a:pt x="1610860" y="63171"/>
                  </a:moveTo>
                  <a:lnTo>
                    <a:pt x="1553596" y="60051"/>
                  </a:lnTo>
                  <a:lnTo>
                    <a:pt x="1501086" y="54837"/>
                  </a:lnTo>
                  <a:lnTo>
                    <a:pt x="1450433" y="50173"/>
                  </a:lnTo>
                  <a:lnTo>
                    <a:pt x="1403839" y="44502"/>
                  </a:lnTo>
                  <a:lnTo>
                    <a:pt x="1341980" y="36996"/>
                  </a:lnTo>
                  <a:lnTo>
                    <a:pt x="1284617" y="33189"/>
                  </a:lnTo>
                  <a:lnTo>
                    <a:pt x="1232526" y="32060"/>
                  </a:lnTo>
                  <a:lnTo>
                    <a:pt x="1180238" y="24444"/>
                  </a:lnTo>
                  <a:lnTo>
                    <a:pt x="1136348" y="22060"/>
                  </a:lnTo>
                  <a:lnTo>
                    <a:pt x="1076550" y="20184"/>
                  </a:lnTo>
                  <a:lnTo>
                    <a:pt x="1027637" y="13909"/>
                  </a:lnTo>
                  <a:lnTo>
                    <a:pt x="969187" y="11196"/>
                  </a:lnTo>
                  <a:lnTo>
                    <a:pt x="912581" y="5071"/>
                  </a:lnTo>
                  <a:lnTo>
                    <a:pt x="856340" y="1001"/>
                  </a:lnTo>
                  <a:lnTo>
                    <a:pt x="800170" y="198"/>
                  </a:lnTo>
                  <a:lnTo>
                    <a:pt x="744015" y="39"/>
                  </a:lnTo>
                  <a:lnTo>
                    <a:pt x="687862" y="8"/>
                  </a:lnTo>
                  <a:lnTo>
                    <a:pt x="631710" y="1"/>
                  </a:lnTo>
                  <a:lnTo>
                    <a:pt x="575558" y="0"/>
                  </a:lnTo>
                  <a:lnTo>
                    <a:pt x="519406" y="0"/>
                  </a:lnTo>
                  <a:lnTo>
                    <a:pt x="463254" y="0"/>
                  </a:lnTo>
                  <a:lnTo>
                    <a:pt x="411781" y="0"/>
                  </a:lnTo>
                  <a:lnTo>
                    <a:pt x="354026" y="0"/>
                  </a:lnTo>
                  <a:lnTo>
                    <a:pt x="297919" y="0"/>
                  </a:lnTo>
                  <a:lnTo>
                    <a:pt x="241910" y="3119"/>
                  </a:lnTo>
                  <a:lnTo>
                    <a:pt x="193730" y="8333"/>
                  </a:lnTo>
                  <a:lnTo>
                    <a:pt x="135000" y="9878"/>
                  </a:lnTo>
                  <a:lnTo>
                    <a:pt x="82504" y="13455"/>
                  </a:lnTo>
                  <a:lnTo>
                    <a:pt x="27735" y="1955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368911" y="852808"/>
              <a:ext cx="84229" cy="1"/>
            </a:xfrm>
            <a:custGeom>
              <a:avLst/>
              <a:gdLst/>
              <a:ahLst/>
              <a:cxnLst/>
              <a:rect l="0" t="0" r="0" b="0"/>
              <a:pathLst>
                <a:path w="84229" h="1">
                  <a:moveTo>
                    <a:pt x="84228" y="0"/>
                  </a:moveTo>
                  <a:lnTo>
                    <a:pt x="25612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8" name="Group 47"/>
          <p:cNvGrpSpPr/>
          <p:nvPr/>
        </p:nvGrpSpPr>
        <p:grpSpPr>
          <a:xfrm>
            <a:off x="2807164" y="406329"/>
            <a:ext cx="6576823" cy="857091"/>
            <a:chOff x="2807164" y="406329"/>
            <a:chExt cx="6576823" cy="857091"/>
          </a:xfrm>
        </p:grpSpPr>
        <p:sp>
          <p:nvSpPr>
            <p:cNvPr id="12" name="Freeform 11"/>
            <p:cNvSpPr/>
            <p:nvPr/>
          </p:nvSpPr>
          <p:spPr>
            <a:xfrm>
              <a:off x="2807164" y="429922"/>
              <a:ext cx="453468" cy="549879"/>
            </a:xfrm>
            <a:custGeom>
              <a:avLst/>
              <a:gdLst/>
              <a:ahLst/>
              <a:cxnLst/>
              <a:rect l="0" t="0" r="0" b="0"/>
              <a:pathLst>
                <a:path w="453468" h="549879">
                  <a:moveTo>
                    <a:pt x="98701" y="538699"/>
                  </a:moveTo>
                  <a:lnTo>
                    <a:pt x="81933" y="549878"/>
                  </a:lnTo>
                  <a:lnTo>
                    <a:pt x="76994" y="548491"/>
                  </a:lnTo>
                  <a:lnTo>
                    <a:pt x="73701" y="542888"/>
                  </a:lnTo>
                  <a:lnTo>
                    <a:pt x="68416" y="494683"/>
                  </a:lnTo>
                  <a:lnTo>
                    <a:pt x="61912" y="445849"/>
                  </a:lnTo>
                  <a:lnTo>
                    <a:pt x="58164" y="394335"/>
                  </a:lnTo>
                  <a:lnTo>
                    <a:pt x="55729" y="334101"/>
                  </a:lnTo>
                  <a:lnTo>
                    <a:pt x="45196" y="274717"/>
                  </a:lnTo>
                  <a:lnTo>
                    <a:pt x="35274" y="215207"/>
                  </a:lnTo>
                  <a:lnTo>
                    <a:pt x="24926" y="160530"/>
                  </a:lnTo>
                  <a:lnTo>
                    <a:pt x="17570" y="110404"/>
                  </a:lnTo>
                  <a:lnTo>
                    <a:pt x="9495" y="57134"/>
                  </a:lnTo>
                  <a:lnTo>
                    <a:pt x="0" y="23617"/>
                  </a:lnTo>
                  <a:lnTo>
                    <a:pt x="1315" y="15156"/>
                  </a:lnTo>
                  <a:lnTo>
                    <a:pt x="5701" y="8347"/>
                  </a:lnTo>
                  <a:lnTo>
                    <a:pt x="12134" y="2637"/>
                  </a:lnTo>
                  <a:lnTo>
                    <a:pt x="21103" y="0"/>
                  </a:lnTo>
                  <a:lnTo>
                    <a:pt x="72238" y="1054"/>
                  </a:lnTo>
                  <a:lnTo>
                    <a:pt x="103317" y="3778"/>
                  </a:lnTo>
                  <a:lnTo>
                    <a:pt x="161397" y="21471"/>
                  </a:lnTo>
                  <a:lnTo>
                    <a:pt x="223519" y="47756"/>
                  </a:lnTo>
                  <a:lnTo>
                    <a:pt x="282541" y="84404"/>
                  </a:lnTo>
                  <a:lnTo>
                    <a:pt x="340109" y="120588"/>
                  </a:lnTo>
                  <a:lnTo>
                    <a:pt x="396554" y="175818"/>
                  </a:lnTo>
                  <a:lnTo>
                    <a:pt x="426454" y="232495"/>
                  </a:lnTo>
                  <a:lnTo>
                    <a:pt x="445860" y="294233"/>
                  </a:lnTo>
                  <a:lnTo>
                    <a:pt x="453467" y="333684"/>
                  </a:lnTo>
                  <a:lnTo>
                    <a:pt x="450448" y="393827"/>
                  </a:lnTo>
                  <a:lnTo>
                    <a:pt x="430181" y="450768"/>
                  </a:lnTo>
                  <a:lnTo>
                    <a:pt x="417211" y="478952"/>
                  </a:lnTo>
                  <a:lnTo>
                    <a:pt x="397409" y="500836"/>
                  </a:lnTo>
                  <a:lnTo>
                    <a:pt x="346568" y="533950"/>
                  </a:lnTo>
                  <a:lnTo>
                    <a:pt x="299785" y="544701"/>
                  </a:lnTo>
                  <a:lnTo>
                    <a:pt x="248878" y="547887"/>
                  </a:lnTo>
                  <a:lnTo>
                    <a:pt x="196750" y="548830"/>
                  </a:lnTo>
                  <a:lnTo>
                    <a:pt x="136310" y="539574"/>
                  </a:lnTo>
                  <a:lnTo>
                    <a:pt x="92482" y="519548"/>
                  </a:lnTo>
                  <a:lnTo>
                    <a:pt x="67115" y="507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3318376" y="747345"/>
              <a:ext cx="219200" cy="231806"/>
            </a:xfrm>
            <a:custGeom>
              <a:avLst/>
              <a:gdLst/>
              <a:ahLst/>
              <a:cxnLst/>
              <a:rect l="0" t="0" r="0" b="0"/>
              <a:pathLst>
                <a:path w="219200" h="231806">
                  <a:moveTo>
                    <a:pt x="145499" y="137048"/>
                  </a:moveTo>
                  <a:lnTo>
                    <a:pt x="126371" y="83173"/>
                  </a:lnTo>
                  <a:lnTo>
                    <a:pt x="94966" y="22296"/>
                  </a:lnTo>
                  <a:lnTo>
                    <a:pt x="78587" y="5719"/>
                  </a:lnTo>
                  <a:lnTo>
                    <a:pt x="69305" y="1532"/>
                  </a:lnTo>
                  <a:lnTo>
                    <a:pt x="49634" y="0"/>
                  </a:lnTo>
                  <a:lnTo>
                    <a:pt x="40645" y="3569"/>
                  </a:lnTo>
                  <a:lnTo>
                    <a:pt x="24418" y="16893"/>
                  </a:lnTo>
                  <a:lnTo>
                    <a:pt x="7718" y="44125"/>
                  </a:lnTo>
                  <a:lnTo>
                    <a:pt x="0" y="101579"/>
                  </a:lnTo>
                  <a:lnTo>
                    <a:pt x="1595" y="163014"/>
                  </a:lnTo>
                  <a:lnTo>
                    <a:pt x="7843" y="186023"/>
                  </a:lnTo>
                  <a:lnTo>
                    <a:pt x="18418" y="204049"/>
                  </a:lnTo>
                  <a:lnTo>
                    <a:pt x="26853" y="208621"/>
                  </a:lnTo>
                  <a:lnTo>
                    <a:pt x="48704" y="210583"/>
                  </a:lnTo>
                  <a:lnTo>
                    <a:pt x="67774" y="204435"/>
                  </a:lnTo>
                  <a:lnTo>
                    <a:pt x="99080" y="181425"/>
                  </a:lnTo>
                  <a:lnTo>
                    <a:pt x="115108" y="155656"/>
                  </a:lnTo>
                  <a:lnTo>
                    <a:pt x="127266" y="125794"/>
                  </a:lnTo>
                  <a:lnTo>
                    <a:pt x="131004" y="123696"/>
                  </a:lnTo>
                  <a:lnTo>
                    <a:pt x="134666" y="126977"/>
                  </a:lnTo>
                  <a:lnTo>
                    <a:pt x="165109" y="190334"/>
                  </a:lnTo>
                  <a:lnTo>
                    <a:pt x="190304" y="215878"/>
                  </a:lnTo>
                  <a:lnTo>
                    <a:pt x="219199" y="23180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3593338" y="863336"/>
              <a:ext cx="17937" cy="105286"/>
            </a:xfrm>
            <a:custGeom>
              <a:avLst/>
              <a:gdLst/>
              <a:ahLst/>
              <a:cxnLst/>
              <a:rect l="0" t="0" r="0" b="0"/>
              <a:pathLst>
                <a:path w="17937" h="105286">
                  <a:moveTo>
                    <a:pt x="17936" y="0"/>
                  </a:moveTo>
                  <a:lnTo>
                    <a:pt x="3465" y="33622"/>
                  </a:lnTo>
                  <a:lnTo>
                    <a:pt x="0" y="69494"/>
                  </a:lnTo>
                  <a:lnTo>
                    <a:pt x="7408" y="1052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579689" y="694880"/>
              <a:ext cx="10529" cy="21058"/>
            </a:xfrm>
            <a:custGeom>
              <a:avLst/>
              <a:gdLst/>
              <a:ahLst/>
              <a:cxnLst/>
              <a:rect l="0" t="0" r="0" b="0"/>
              <a:pathLst>
                <a:path w="10529" h="21058">
                  <a:moveTo>
                    <a:pt x="10528" y="21057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695502" y="536953"/>
              <a:ext cx="31587" cy="452726"/>
            </a:xfrm>
            <a:custGeom>
              <a:avLst/>
              <a:gdLst/>
              <a:ahLst/>
              <a:cxnLst/>
              <a:rect l="0" t="0" r="0" b="0"/>
              <a:pathLst>
                <a:path w="31587" h="452726">
                  <a:moveTo>
                    <a:pt x="0" y="0"/>
                  </a:moveTo>
                  <a:lnTo>
                    <a:pt x="11179" y="16767"/>
                  </a:lnTo>
                  <a:lnTo>
                    <a:pt x="18130" y="49552"/>
                  </a:lnTo>
                  <a:lnTo>
                    <a:pt x="20190" y="100080"/>
                  </a:lnTo>
                  <a:lnTo>
                    <a:pt x="20800" y="159505"/>
                  </a:lnTo>
                  <a:lnTo>
                    <a:pt x="20981" y="210387"/>
                  </a:lnTo>
                  <a:lnTo>
                    <a:pt x="28278" y="264606"/>
                  </a:lnTo>
                  <a:lnTo>
                    <a:pt x="30606" y="317048"/>
                  </a:lnTo>
                  <a:lnTo>
                    <a:pt x="31392" y="377875"/>
                  </a:lnTo>
                  <a:lnTo>
                    <a:pt x="31528" y="417679"/>
                  </a:lnTo>
                  <a:lnTo>
                    <a:pt x="31586" y="45272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811316" y="873865"/>
              <a:ext cx="42115" cy="63172"/>
            </a:xfrm>
            <a:custGeom>
              <a:avLst/>
              <a:gdLst/>
              <a:ahLst/>
              <a:cxnLst/>
              <a:rect l="0" t="0" r="0" b="0"/>
              <a:pathLst>
                <a:path w="42115" h="63172">
                  <a:moveTo>
                    <a:pt x="0" y="0"/>
                  </a:moveTo>
                  <a:lnTo>
                    <a:pt x="31209" y="54634"/>
                  </a:lnTo>
                  <a:lnTo>
                    <a:pt x="42114" y="631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748145" y="800165"/>
              <a:ext cx="200042" cy="463255"/>
            </a:xfrm>
            <a:custGeom>
              <a:avLst/>
              <a:gdLst/>
              <a:ahLst/>
              <a:cxnLst/>
              <a:rect l="0" t="0" r="0" b="0"/>
              <a:pathLst>
                <a:path w="200042" h="463255">
                  <a:moveTo>
                    <a:pt x="200041" y="0"/>
                  </a:moveTo>
                  <a:lnTo>
                    <a:pt x="188863" y="11179"/>
                  </a:lnTo>
                  <a:lnTo>
                    <a:pt x="168832" y="70782"/>
                  </a:lnTo>
                  <a:lnTo>
                    <a:pt x="143722" y="133194"/>
                  </a:lnTo>
                  <a:lnTo>
                    <a:pt x="123272" y="189029"/>
                  </a:lnTo>
                  <a:lnTo>
                    <a:pt x="102223" y="242092"/>
                  </a:lnTo>
                  <a:lnTo>
                    <a:pt x="77022" y="297130"/>
                  </a:lnTo>
                  <a:lnTo>
                    <a:pt x="55032" y="353577"/>
                  </a:lnTo>
                  <a:lnTo>
                    <a:pt x="39702" y="385134"/>
                  </a:lnTo>
                  <a:lnTo>
                    <a:pt x="28174" y="403968"/>
                  </a:lnTo>
                  <a:lnTo>
                    <a:pt x="0" y="4632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4358798" y="473782"/>
              <a:ext cx="10529" cy="442198"/>
            </a:xfrm>
            <a:custGeom>
              <a:avLst/>
              <a:gdLst/>
              <a:ahLst/>
              <a:cxnLst/>
              <a:rect l="0" t="0" r="0" b="0"/>
              <a:pathLst>
                <a:path w="10529" h="442198">
                  <a:moveTo>
                    <a:pt x="10528" y="0"/>
                  </a:moveTo>
                  <a:lnTo>
                    <a:pt x="2195" y="52050"/>
                  </a:lnTo>
                  <a:lnTo>
                    <a:pt x="650" y="101990"/>
                  </a:lnTo>
                  <a:lnTo>
                    <a:pt x="192" y="155781"/>
                  </a:lnTo>
                  <a:lnTo>
                    <a:pt x="85" y="200257"/>
                  </a:lnTo>
                  <a:lnTo>
                    <a:pt x="38" y="247321"/>
                  </a:lnTo>
                  <a:lnTo>
                    <a:pt x="16" y="292414"/>
                  </a:lnTo>
                  <a:lnTo>
                    <a:pt x="3124" y="351023"/>
                  </a:lnTo>
                  <a:lnTo>
                    <a:pt x="5215" y="394905"/>
                  </a:lnTo>
                  <a:lnTo>
                    <a:pt x="0" y="4421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4242984" y="652766"/>
              <a:ext cx="242157" cy="31587"/>
            </a:xfrm>
            <a:custGeom>
              <a:avLst/>
              <a:gdLst/>
              <a:ahLst/>
              <a:cxnLst/>
              <a:rect l="0" t="0" r="0" b="0"/>
              <a:pathLst>
                <a:path w="242157" h="31587">
                  <a:moveTo>
                    <a:pt x="242156" y="0"/>
                  </a:moveTo>
                  <a:lnTo>
                    <a:pt x="178705" y="16789"/>
                  </a:lnTo>
                  <a:lnTo>
                    <a:pt x="131199" y="20962"/>
                  </a:lnTo>
                  <a:lnTo>
                    <a:pt x="80078" y="27918"/>
                  </a:lnTo>
                  <a:lnTo>
                    <a:pt x="22881" y="30861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4482933" y="725076"/>
              <a:ext cx="107493" cy="204123"/>
            </a:xfrm>
            <a:custGeom>
              <a:avLst/>
              <a:gdLst/>
              <a:ahLst/>
              <a:cxnLst/>
              <a:rect l="0" t="0" r="0" b="0"/>
              <a:pathLst>
                <a:path w="107493" h="204123">
                  <a:moveTo>
                    <a:pt x="2207" y="117203"/>
                  </a:moveTo>
                  <a:lnTo>
                    <a:pt x="63079" y="82875"/>
                  </a:lnTo>
                  <a:lnTo>
                    <a:pt x="93000" y="57000"/>
                  </a:lnTo>
                  <a:lnTo>
                    <a:pt x="101051" y="37024"/>
                  </a:lnTo>
                  <a:lnTo>
                    <a:pt x="103197" y="25146"/>
                  </a:lnTo>
                  <a:lnTo>
                    <a:pt x="101119" y="16057"/>
                  </a:lnTo>
                  <a:lnTo>
                    <a:pt x="96224" y="8829"/>
                  </a:lnTo>
                  <a:lnTo>
                    <a:pt x="89452" y="2839"/>
                  </a:lnTo>
                  <a:lnTo>
                    <a:pt x="81427" y="17"/>
                  </a:lnTo>
                  <a:lnTo>
                    <a:pt x="63152" y="0"/>
                  </a:lnTo>
                  <a:lnTo>
                    <a:pt x="46450" y="7011"/>
                  </a:lnTo>
                  <a:lnTo>
                    <a:pt x="31229" y="19096"/>
                  </a:lnTo>
                  <a:lnTo>
                    <a:pt x="10676" y="46800"/>
                  </a:lnTo>
                  <a:lnTo>
                    <a:pt x="902" y="71095"/>
                  </a:lnTo>
                  <a:lnTo>
                    <a:pt x="0" y="116670"/>
                  </a:lnTo>
                  <a:lnTo>
                    <a:pt x="7142" y="156040"/>
                  </a:lnTo>
                  <a:lnTo>
                    <a:pt x="22257" y="184343"/>
                  </a:lnTo>
                  <a:lnTo>
                    <a:pt x="41143" y="196956"/>
                  </a:lnTo>
                  <a:lnTo>
                    <a:pt x="63966" y="204122"/>
                  </a:lnTo>
                  <a:lnTo>
                    <a:pt x="107492" y="20143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4643067" y="760105"/>
              <a:ext cx="168457" cy="145346"/>
            </a:xfrm>
            <a:custGeom>
              <a:avLst/>
              <a:gdLst/>
              <a:ahLst/>
              <a:cxnLst/>
              <a:rect l="0" t="0" r="0" b="0"/>
              <a:pathLst>
                <a:path w="168457" h="145346">
                  <a:moveTo>
                    <a:pt x="0" y="82174"/>
                  </a:moveTo>
                  <a:lnTo>
                    <a:pt x="0" y="144649"/>
                  </a:lnTo>
                  <a:lnTo>
                    <a:pt x="0" y="93070"/>
                  </a:lnTo>
                  <a:lnTo>
                    <a:pt x="5589" y="31198"/>
                  </a:lnTo>
                  <a:lnTo>
                    <a:pt x="20244" y="4029"/>
                  </a:lnTo>
                  <a:lnTo>
                    <a:pt x="26364" y="832"/>
                  </a:lnTo>
                  <a:lnTo>
                    <a:pt x="32784" y="1040"/>
                  </a:lnTo>
                  <a:lnTo>
                    <a:pt x="39403" y="3518"/>
                  </a:lnTo>
                  <a:lnTo>
                    <a:pt x="49878" y="15631"/>
                  </a:lnTo>
                  <a:lnTo>
                    <a:pt x="57263" y="33882"/>
                  </a:lnTo>
                  <a:lnTo>
                    <a:pt x="61421" y="61106"/>
                  </a:lnTo>
                  <a:lnTo>
                    <a:pt x="68530" y="26989"/>
                  </a:lnTo>
                  <a:lnTo>
                    <a:pt x="80760" y="10464"/>
                  </a:lnTo>
                  <a:lnTo>
                    <a:pt x="88936" y="2782"/>
                  </a:lnTo>
                  <a:lnTo>
                    <a:pt x="96725" y="0"/>
                  </a:lnTo>
                  <a:lnTo>
                    <a:pt x="104257" y="486"/>
                  </a:lnTo>
                  <a:lnTo>
                    <a:pt x="111619" y="3149"/>
                  </a:lnTo>
                  <a:lnTo>
                    <a:pt x="126038" y="15466"/>
                  </a:lnTo>
                  <a:lnTo>
                    <a:pt x="154358" y="46381"/>
                  </a:lnTo>
                  <a:lnTo>
                    <a:pt x="162190" y="67046"/>
                  </a:lnTo>
                  <a:lnTo>
                    <a:pt x="167631" y="127409"/>
                  </a:lnTo>
                  <a:lnTo>
                    <a:pt x="168456" y="14534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4906279" y="732749"/>
              <a:ext cx="103030" cy="355798"/>
            </a:xfrm>
            <a:custGeom>
              <a:avLst/>
              <a:gdLst/>
              <a:ahLst/>
              <a:cxnLst/>
              <a:rect l="0" t="0" r="0" b="0"/>
              <a:pathLst>
                <a:path w="103030" h="355798">
                  <a:moveTo>
                    <a:pt x="0" y="99002"/>
                  </a:moveTo>
                  <a:lnTo>
                    <a:pt x="0" y="147933"/>
                  </a:lnTo>
                  <a:lnTo>
                    <a:pt x="0" y="195778"/>
                  </a:lnTo>
                  <a:lnTo>
                    <a:pt x="5590" y="253169"/>
                  </a:lnTo>
                  <a:lnTo>
                    <a:pt x="9553" y="315111"/>
                  </a:lnTo>
                  <a:lnTo>
                    <a:pt x="9070" y="355797"/>
                  </a:lnTo>
                  <a:lnTo>
                    <a:pt x="7217" y="355596"/>
                  </a:lnTo>
                  <a:lnTo>
                    <a:pt x="4811" y="350783"/>
                  </a:lnTo>
                  <a:lnTo>
                    <a:pt x="951" y="293796"/>
                  </a:lnTo>
                  <a:lnTo>
                    <a:pt x="282" y="241206"/>
                  </a:lnTo>
                  <a:lnTo>
                    <a:pt x="1254" y="182861"/>
                  </a:lnTo>
                  <a:lnTo>
                    <a:pt x="7261" y="128008"/>
                  </a:lnTo>
                  <a:lnTo>
                    <a:pt x="10730" y="75881"/>
                  </a:lnTo>
                  <a:lnTo>
                    <a:pt x="19817" y="31450"/>
                  </a:lnTo>
                  <a:lnTo>
                    <a:pt x="30645" y="6978"/>
                  </a:lnTo>
                  <a:lnTo>
                    <a:pt x="36808" y="1387"/>
                  </a:lnTo>
                  <a:lnTo>
                    <a:pt x="43256" y="0"/>
                  </a:lnTo>
                  <a:lnTo>
                    <a:pt x="49894" y="1415"/>
                  </a:lnTo>
                  <a:lnTo>
                    <a:pt x="63509" y="12346"/>
                  </a:lnTo>
                  <a:lnTo>
                    <a:pt x="76190" y="28903"/>
                  </a:lnTo>
                  <a:lnTo>
                    <a:pt x="97670" y="78419"/>
                  </a:lnTo>
                  <a:lnTo>
                    <a:pt x="103029" y="115260"/>
                  </a:lnTo>
                  <a:lnTo>
                    <a:pt x="100271" y="126218"/>
                  </a:lnTo>
                  <a:lnTo>
                    <a:pt x="87849" y="144633"/>
                  </a:lnTo>
                  <a:lnTo>
                    <a:pt x="67510" y="154377"/>
                  </a:lnTo>
                  <a:lnTo>
                    <a:pt x="44043" y="157538"/>
                  </a:lnTo>
                  <a:lnTo>
                    <a:pt x="21915" y="155044"/>
                  </a:lnTo>
                  <a:lnTo>
                    <a:pt x="9740" y="150036"/>
                  </a:lnTo>
                  <a:lnTo>
                    <a:pt x="0" y="14111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5061726" y="703732"/>
              <a:ext cx="118296" cy="180662"/>
            </a:xfrm>
            <a:custGeom>
              <a:avLst/>
              <a:gdLst/>
              <a:ahLst/>
              <a:cxnLst/>
              <a:rect l="0" t="0" r="0" b="0"/>
              <a:pathLst>
                <a:path w="118296" h="180662">
                  <a:moveTo>
                    <a:pt x="13009" y="85905"/>
                  </a:moveTo>
                  <a:lnTo>
                    <a:pt x="71626" y="80316"/>
                  </a:lnTo>
                  <a:lnTo>
                    <a:pt x="106417" y="71251"/>
                  </a:lnTo>
                  <a:lnTo>
                    <a:pt x="112715" y="64437"/>
                  </a:lnTo>
                  <a:lnTo>
                    <a:pt x="115745" y="55215"/>
                  </a:lnTo>
                  <a:lnTo>
                    <a:pt x="116595" y="44388"/>
                  </a:lnTo>
                  <a:lnTo>
                    <a:pt x="111300" y="26119"/>
                  </a:lnTo>
                  <a:lnTo>
                    <a:pt x="106612" y="17972"/>
                  </a:lnTo>
                  <a:lnTo>
                    <a:pt x="92045" y="5799"/>
                  </a:lnTo>
                  <a:lnTo>
                    <a:pt x="83247" y="916"/>
                  </a:lnTo>
                  <a:lnTo>
                    <a:pt x="73873" y="0"/>
                  </a:lnTo>
                  <a:lnTo>
                    <a:pt x="54098" y="5221"/>
                  </a:lnTo>
                  <a:lnTo>
                    <a:pt x="23234" y="26904"/>
                  </a:lnTo>
                  <a:lnTo>
                    <a:pt x="3041" y="55555"/>
                  </a:lnTo>
                  <a:lnTo>
                    <a:pt x="0" y="75925"/>
                  </a:lnTo>
                  <a:lnTo>
                    <a:pt x="7580" y="117599"/>
                  </a:lnTo>
                  <a:lnTo>
                    <a:pt x="19955" y="135476"/>
                  </a:lnTo>
                  <a:lnTo>
                    <a:pt x="56495" y="166017"/>
                  </a:lnTo>
                  <a:lnTo>
                    <a:pt x="79910" y="174153"/>
                  </a:lnTo>
                  <a:lnTo>
                    <a:pt x="118295" y="18066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5239541" y="715937"/>
              <a:ext cx="119465" cy="184694"/>
            </a:xfrm>
            <a:custGeom>
              <a:avLst/>
              <a:gdLst/>
              <a:ahLst/>
              <a:cxnLst/>
              <a:rect l="0" t="0" r="0" b="0"/>
              <a:pathLst>
                <a:path w="119465" h="184694">
                  <a:moveTo>
                    <a:pt x="3650" y="105285"/>
                  </a:moveTo>
                  <a:lnTo>
                    <a:pt x="6770" y="147977"/>
                  </a:lnTo>
                  <a:lnTo>
                    <a:pt x="13226" y="167543"/>
                  </a:lnTo>
                  <a:lnTo>
                    <a:pt x="23894" y="184038"/>
                  </a:lnTo>
                  <a:lnTo>
                    <a:pt x="26505" y="184693"/>
                  </a:lnTo>
                  <a:lnTo>
                    <a:pt x="27075" y="180451"/>
                  </a:lnTo>
                  <a:lnTo>
                    <a:pt x="13463" y="125547"/>
                  </a:lnTo>
                  <a:lnTo>
                    <a:pt x="0" y="72893"/>
                  </a:lnTo>
                  <a:lnTo>
                    <a:pt x="749" y="34466"/>
                  </a:lnTo>
                  <a:lnTo>
                    <a:pt x="8600" y="14929"/>
                  </a:lnTo>
                  <a:lnTo>
                    <a:pt x="13969" y="6443"/>
                  </a:lnTo>
                  <a:lnTo>
                    <a:pt x="21058" y="1956"/>
                  </a:lnTo>
                  <a:lnTo>
                    <a:pt x="84020" y="18"/>
                  </a:lnTo>
                  <a:lnTo>
                    <a:pt x="119464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5383335" y="747402"/>
              <a:ext cx="175712" cy="158049"/>
            </a:xfrm>
            <a:custGeom>
              <a:avLst/>
              <a:gdLst/>
              <a:ahLst/>
              <a:cxnLst/>
              <a:rect l="0" t="0" r="0" b="0"/>
              <a:pathLst>
                <a:path w="175712" h="158049">
                  <a:moveTo>
                    <a:pt x="91483" y="105406"/>
                  </a:moveTo>
                  <a:lnTo>
                    <a:pt x="102662" y="94228"/>
                  </a:lnTo>
                  <a:lnTo>
                    <a:pt x="108150" y="76261"/>
                  </a:lnTo>
                  <a:lnTo>
                    <a:pt x="109419" y="53848"/>
                  </a:lnTo>
                  <a:lnTo>
                    <a:pt x="106084" y="32189"/>
                  </a:lnTo>
                  <a:lnTo>
                    <a:pt x="94463" y="13983"/>
                  </a:lnTo>
                  <a:lnTo>
                    <a:pt x="86451" y="5853"/>
                  </a:lnTo>
                  <a:lnTo>
                    <a:pt x="77600" y="1603"/>
                  </a:lnTo>
                  <a:lnTo>
                    <a:pt x="58407" y="0"/>
                  </a:lnTo>
                  <a:lnTo>
                    <a:pt x="38178" y="9426"/>
                  </a:lnTo>
                  <a:lnTo>
                    <a:pt x="19829" y="25313"/>
                  </a:lnTo>
                  <a:lnTo>
                    <a:pt x="7774" y="44073"/>
                  </a:lnTo>
                  <a:lnTo>
                    <a:pt x="0" y="79954"/>
                  </a:lnTo>
                  <a:lnTo>
                    <a:pt x="3286" y="120221"/>
                  </a:lnTo>
                  <a:lnTo>
                    <a:pt x="9288" y="129321"/>
                  </a:lnTo>
                  <a:lnTo>
                    <a:pt x="17969" y="135387"/>
                  </a:lnTo>
                  <a:lnTo>
                    <a:pt x="28436" y="139431"/>
                  </a:lnTo>
                  <a:lnTo>
                    <a:pt x="37753" y="139788"/>
                  </a:lnTo>
                  <a:lnTo>
                    <a:pt x="54345" y="133945"/>
                  </a:lnTo>
                  <a:lnTo>
                    <a:pt x="66399" y="120429"/>
                  </a:lnTo>
                  <a:lnTo>
                    <a:pt x="91130" y="62762"/>
                  </a:lnTo>
                  <a:lnTo>
                    <a:pt x="96005" y="50188"/>
                  </a:lnTo>
                  <a:lnTo>
                    <a:pt x="94513" y="69418"/>
                  </a:lnTo>
                  <a:lnTo>
                    <a:pt x="97899" y="92141"/>
                  </a:lnTo>
                  <a:lnTo>
                    <a:pt x="106423" y="111599"/>
                  </a:lnTo>
                  <a:lnTo>
                    <a:pt x="130959" y="143154"/>
                  </a:lnTo>
                  <a:lnTo>
                    <a:pt x="147633" y="151429"/>
                  </a:lnTo>
                  <a:lnTo>
                    <a:pt x="175711" y="15804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5622217" y="452725"/>
              <a:ext cx="21058" cy="410612"/>
            </a:xfrm>
            <a:custGeom>
              <a:avLst/>
              <a:gdLst/>
              <a:ahLst/>
              <a:cxnLst/>
              <a:rect l="0" t="0" r="0" b="0"/>
              <a:pathLst>
                <a:path w="21058" h="410612">
                  <a:moveTo>
                    <a:pt x="0" y="0"/>
                  </a:moveTo>
                  <a:lnTo>
                    <a:pt x="0" y="44367"/>
                  </a:lnTo>
                  <a:lnTo>
                    <a:pt x="0" y="105433"/>
                  </a:lnTo>
                  <a:lnTo>
                    <a:pt x="0" y="147465"/>
                  </a:lnTo>
                  <a:lnTo>
                    <a:pt x="3120" y="192662"/>
                  </a:lnTo>
                  <a:lnTo>
                    <a:pt x="7236" y="238875"/>
                  </a:lnTo>
                  <a:lnTo>
                    <a:pt x="10723" y="302015"/>
                  </a:lnTo>
                  <a:lnTo>
                    <a:pt x="17475" y="351398"/>
                  </a:lnTo>
                  <a:lnTo>
                    <a:pt x="21057" y="4106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5506404" y="610652"/>
              <a:ext cx="231628" cy="21058"/>
            </a:xfrm>
            <a:custGeom>
              <a:avLst/>
              <a:gdLst/>
              <a:ahLst/>
              <a:cxnLst/>
              <a:rect l="0" t="0" r="0" b="0"/>
              <a:pathLst>
                <a:path w="231628" h="21058">
                  <a:moveTo>
                    <a:pt x="231627" y="0"/>
                  </a:moveTo>
                  <a:lnTo>
                    <a:pt x="177483" y="3120"/>
                  </a:lnTo>
                  <a:lnTo>
                    <a:pt x="122536" y="9065"/>
                  </a:lnTo>
                  <a:lnTo>
                    <a:pt x="59386" y="11410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5762381" y="673823"/>
              <a:ext cx="162318" cy="173710"/>
            </a:xfrm>
            <a:custGeom>
              <a:avLst/>
              <a:gdLst/>
              <a:ahLst/>
              <a:cxnLst/>
              <a:rect l="0" t="0" r="0" b="0"/>
              <a:pathLst>
                <a:path w="162318" h="173710">
                  <a:moveTo>
                    <a:pt x="7235" y="21057"/>
                  </a:moveTo>
                  <a:lnTo>
                    <a:pt x="0" y="48613"/>
                  </a:lnTo>
                  <a:lnTo>
                    <a:pt x="477" y="101717"/>
                  </a:lnTo>
                  <a:lnTo>
                    <a:pt x="6571" y="123586"/>
                  </a:lnTo>
                  <a:lnTo>
                    <a:pt x="17079" y="141105"/>
                  </a:lnTo>
                  <a:lnTo>
                    <a:pt x="41737" y="164122"/>
                  </a:lnTo>
                  <a:lnTo>
                    <a:pt x="67413" y="172379"/>
                  </a:lnTo>
                  <a:lnTo>
                    <a:pt x="95982" y="173709"/>
                  </a:lnTo>
                  <a:lnTo>
                    <a:pt x="120378" y="166502"/>
                  </a:lnTo>
                  <a:lnTo>
                    <a:pt x="136680" y="152380"/>
                  </a:lnTo>
                  <a:lnTo>
                    <a:pt x="147824" y="133235"/>
                  </a:lnTo>
                  <a:lnTo>
                    <a:pt x="159505" y="96149"/>
                  </a:lnTo>
                  <a:lnTo>
                    <a:pt x="162317" y="55525"/>
                  </a:lnTo>
                  <a:lnTo>
                    <a:pt x="154634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6004785" y="642238"/>
              <a:ext cx="112273" cy="151776"/>
            </a:xfrm>
            <a:custGeom>
              <a:avLst/>
              <a:gdLst/>
              <a:ahLst/>
              <a:cxnLst/>
              <a:rect l="0" t="0" r="0" b="0"/>
              <a:pathLst>
                <a:path w="112273" h="151776">
                  <a:moveTo>
                    <a:pt x="28044" y="126342"/>
                  </a:moveTo>
                  <a:lnTo>
                    <a:pt x="40175" y="151775"/>
                  </a:lnTo>
                  <a:lnTo>
                    <a:pt x="34995" y="145834"/>
                  </a:lnTo>
                  <a:lnTo>
                    <a:pt x="8411" y="84630"/>
                  </a:lnTo>
                  <a:lnTo>
                    <a:pt x="0" y="47172"/>
                  </a:lnTo>
                  <a:lnTo>
                    <a:pt x="2329" y="37297"/>
                  </a:lnTo>
                  <a:lnTo>
                    <a:pt x="7391" y="29544"/>
                  </a:lnTo>
                  <a:lnTo>
                    <a:pt x="23544" y="17810"/>
                  </a:lnTo>
                  <a:lnTo>
                    <a:pt x="58946" y="5797"/>
                  </a:lnTo>
                  <a:lnTo>
                    <a:pt x="11227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6185385" y="636410"/>
              <a:ext cx="247527" cy="233377"/>
            </a:xfrm>
            <a:custGeom>
              <a:avLst/>
              <a:gdLst/>
              <a:ahLst/>
              <a:cxnLst/>
              <a:rect l="0" t="0" r="0" b="0"/>
              <a:pathLst>
                <a:path w="247527" h="233377">
                  <a:moveTo>
                    <a:pt x="5371" y="111113"/>
                  </a:moveTo>
                  <a:lnTo>
                    <a:pt x="48063" y="107993"/>
                  </a:lnTo>
                  <a:lnTo>
                    <a:pt x="79241" y="96540"/>
                  </a:lnTo>
                  <a:lnTo>
                    <a:pt x="99034" y="83579"/>
                  </a:lnTo>
                  <a:lnTo>
                    <a:pt x="115629" y="66120"/>
                  </a:lnTo>
                  <a:lnTo>
                    <a:pt x="119821" y="56551"/>
                  </a:lnTo>
                  <a:lnTo>
                    <a:pt x="121358" y="36560"/>
                  </a:lnTo>
                  <a:lnTo>
                    <a:pt x="115022" y="19097"/>
                  </a:lnTo>
                  <a:lnTo>
                    <a:pt x="110057" y="11164"/>
                  </a:lnTo>
                  <a:lnTo>
                    <a:pt x="102068" y="5876"/>
                  </a:lnTo>
                  <a:lnTo>
                    <a:pt x="80713" y="0"/>
                  </a:lnTo>
                  <a:lnTo>
                    <a:pt x="70807" y="773"/>
                  </a:lnTo>
                  <a:lnTo>
                    <a:pt x="53561" y="7871"/>
                  </a:lnTo>
                  <a:lnTo>
                    <a:pt x="30697" y="30610"/>
                  </a:lnTo>
                  <a:lnTo>
                    <a:pt x="9106" y="59574"/>
                  </a:lnTo>
                  <a:lnTo>
                    <a:pt x="1182" y="86257"/>
                  </a:lnTo>
                  <a:lnTo>
                    <a:pt x="0" y="115274"/>
                  </a:lnTo>
                  <a:lnTo>
                    <a:pt x="12489" y="151340"/>
                  </a:lnTo>
                  <a:lnTo>
                    <a:pt x="32176" y="183083"/>
                  </a:lnTo>
                  <a:lnTo>
                    <a:pt x="74239" y="222727"/>
                  </a:lnTo>
                  <a:lnTo>
                    <a:pt x="95250" y="230909"/>
                  </a:lnTo>
                  <a:lnTo>
                    <a:pt x="120187" y="233376"/>
                  </a:lnTo>
                  <a:lnTo>
                    <a:pt x="174324" y="228547"/>
                  </a:lnTo>
                  <a:lnTo>
                    <a:pt x="237287" y="218735"/>
                  </a:lnTo>
                  <a:lnTo>
                    <a:pt x="247526" y="2163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6854394" y="581515"/>
              <a:ext cx="231286" cy="314877"/>
            </a:xfrm>
            <a:custGeom>
              <a:avLst/>
              <a:gdLst/>
              <a:ahLst/>
              <a:cxnLst/>
              <a:rect l="0" t="0" r="0" b="0"/>
              <a:pathLst>
                <a:path w="231286" h="314877">
                  <a:moveTo>
                    <a:pt x="136528" y="102837"/>
                  </a:moveTo>
                  <a:lnTo>
                    <a:pt x="117399" y="48962"/>
                  </a:lnTo>
                  <a:lnTo>
                    <a:pt x="86724" y="2979"/>
                  </a:lnTo>
                  <a:lnTo>
                    <a:pt x="78759" y="0"/>
                  </a:lnTo>
                  <a:lnTo>
                    <a:pt x="69939" y="354"/>
                  </a:lnTo>
                  <a:lnTo>
                    <a:pt x="60550" y="2929"/>
                  </a:lnTo>
                  <a:lnTo>
                    <a:pt x="53121" y="9326"/>
                  </a:lnTo>
                  <a:lnTo>
                    <a:pt x="23176" y="71834"/>
                  </a:lnTo>
                  <a:lnTo>
                    <a:pt x="5516" y="131505"/>
                  </a:lnTo>
                  <a:lnTo>
                    <a:pt x="1393" y="180091"/>
                  </a:lnTo>
                  <a:lnTo>
                    <a:pt x="0" y="239023"/>
                  </a:lnTo>
                  <a:lnTo>
                    <a:pt x="5314" y="290135"/>
                  </a:lnTo>
                  <a:lnTo>
                    <a:pt x="10448" y="299062"/>
                  </a:lnTo>
                  <a:lnTo>
                    <a:pt x="25510" y="312101"/>
                  </a:lnTo>
                  <a:lnTo>
                    <a:pt x="34440" y="314876"/>
                  </a:lnTo>
                  <a:lnTo>
                    <a:pt x="53721" y="314840"/>
                  </a:lnTo>
                  <a:lnTo>
                    <a:pt x="73989" y="304685"/>
                  </a:lnTo>
                  <a:lnTo>
                    <a:pt x="92355" y="288473"/>
                  </a:lnTo>
                  <a:lnTo>
                    <a:pt x="109272" y="258446"/>
                  </a:lnTo>
                  <a:lnTo>
                    <a:pt x="125468" y="203851"/>
                  </a:lnTo>
                  <a:lnTo>
                    <a:pt x="133251" y="154214"/>
                  </a:lnTo>
                  <a:lnTo>
                    <a:pt x="136242" y="129181"/>
                  </a:lnTo>
                  <a:lnTo>
                    <a:pt x="138676" y="127418"/>
                  </a:lnTo>
                  <a:lnTo>
                    <a:pt x="141470" y="129753"/>
                  </a:lnTo>
                  <a:lnTo>
                    <a:pt x="161594" y="167122"/>
                  </a:lnTo>
                  <a:lnTo>
                    <a:pt x="181755" y="227708"/>
                  </a:lnTo>
                  <a:lnTo>
                    <a:pt x="198152" y="254739"/>
                  </a:lnTo>
                  <a:lnTo>
                    <a:pt x="231285" y="29235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7107215" y="673467"/>
              <a:ext cx="136392" cy="210927"/>
            </a:xfrm>
            <a:custGeom>
              <a:avLst/>
              <a:gdLst/>
              <a:ahLst/>
              <a:cxnLst/>
              <a:rect l="0" t="0" r="0" b="0"/>
              <a:pathLst>
                <a:path w="136392" h="210927">
                  <a:moveTo>
                    <a:pt x="20577" y="42470"/>
                  </a:moveTo>
                  <a:lnTo>
                    <a:pt x="5923" y="95498"/>
                  </a:lnTo>
                  <a:lnTo>
                    <a:pt x="1417" y="132402"/>
                  </a:lnTo>
                  <a:lnTo>
                    <a:pt x="5961" y="171369"/>
                  </a:lnTo>
                  <a:lnTo>
                    <a:pt x="4984" y="170517"/>
                  </a:lnTo>
                  <a:lnTo>
                    <a:pt x="3163" y="166439"/>
                  </a:lnTo>
                  <a:lnTo>
                    <a:pt x="0" y="113547"/>
                  </a:lnTo>
                  <a:lnTo>
                    <a:pt x="5205" y="59500"/>
                  </a:lnTo>
                  <a:lnTo>
                    <a:pt x="19792" y="23340"/>
                  </a:lnTo>
                  <a:lnTo>
                    <a:pt x="35436" y="7452"/>
                  </a:lnTo>
                  <a:lnTo>
                    <a:pt x="44522" y="1577"/>
                  </a:lnTo>
                  <a:lnTo>
                    <a:pt x="52918" y="0"/>
                  </a:lnTo>
                  <a:lnTo>
                    <a:pt x="60855" y="1289"/>
                  </a:lnTo>
                  <a:lnTo>
                    <a:pt x="68487" y="4488"/>
                  </a:lnTo>
                  <a:lnTo>
                    <a:pt x="80085" y="17400"/>
                  </a:lnTo>
                  <a:lnTo>
                    <a:pt x="104484" y="74628"/>
                  </a:lnTo>
                  <a:lnTo>
                    <a:pt x="121141" y="127944"/>
                  </a:lnTo>
                  <a:lnTo>
                    <a:pt x="130830" y="188416"/>
                  </a:lnTo>
                  <a:lnTo>
                    <a:pt x="136391" y="2109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7299035" y="406329"/>
              <a:ext cx="134085" cy="506986"/>
            </a:xfrm>
            <a:custGeom>
              <a:avLst/>
              <a:gdLst/>
              <a:ahLst/>
              <a:cxnLst/>
              <a:rect l="0" t="0" r="0" b="0"/>
              <a:pathLst>
                <a:path w="134085" h="506986">
                  <a:moveTo>
                    <a:pt x="49856" y="414893"/>
                  </a:moveTo>
                  <a:lnTo>
                    <a:pt x="65497" y="396913"/>
                  </a:lnTo>
                  <a:lnTo>
                    <a:pt x="73575" y="379996"/>
                  </a:lnTo>
                  <a:lnTo>
                    <a:pt x="79110" y="345152"/>
                  </a:lnTo>
                  <a:lnTo>
                    <a:pt x="74166" y="325016"/>
                  </a:lnTo>
                  <a:lnTo>
                    <a:pt x="69572" y="316370"/>
                  </a:lnTo>
                  <a:lnTo>
                    <a:pt x="63000" y="311777"/>
                  </a:lnTo>
                  <a:lnTo>
                    <a:pt x="55109" y="309884"/>
                  </a:lnTo>
                  <a:lnTo>
                    <a:pt x="46339" y="309792"/>
                  </a:lnTo>
                  <a:lnTo>
                    <a:pt x="38152" y="314410"/>
                  </a:lnTo>
                  <a:lnTo>
                    <a:pt x="22818" y="332020"/>
                  </a:lnTo>
                  <a:lnTo>
                    <a:pt x="6620" y="368241"/>
                  </a:lnTo>
                  <a:lnTo>
                    <a:pt x="0" y="408609"/>
                  </a:lnTo>
                  <a:lnTo>
                    <a:pt x="6170" y="455766"/>
                  </a:lnTo>
                  <a:lnTo>
                    <a:pt x="16505" y="487055"/>
                  </a:lnTo>
                  <a:lnTo>
                    <a:pt x="27624" y="503897"/>
                  </a:lnTo>
                  <a:lnTo>
                    <a:pt x="33865" y="506985"/>
                  </a:lnTo>
                  <a:lnTo>
                    <a:pt x="40365" y="506703"/>
                  </a:lnTo>
                  <a:lnTo>
                    <a:pt x="53827" y="500151"/>
                  </a:lnTo>
                  <a:lnTo>
                    <a:pt x="67608" y="489441"/>
                  </a:lnTo>
                  <a:lnTo>
                    <a:pt x="78413" y="470642"/>
                  </a:lnTo>
                  <a:lnTo>
                    <a:pt x="100470" y="414857"/>
                  </a:lnTo>
                  <a:lnTo>
                    <a:pt x="114896" y="359120"/>
                  </a:lnTo>
                  <a:lnTo>
                    <a:pt x="120990" y="298152"/>
                  </a:lnTo>
                  <a:lnTo>
                    <a:pt x="122795" y="246812"/>
                  </a:lnTo>
                  <a:lnTo>
                    <a:pt x="123331" y="185197"/>
                  </a:lnTo>
                  <a:lnTo>
                    <a:pt x="123456" y="142011"/>
                  </a:lnTo>
                  <a:lnTo>
                    <a:pt x="120406" y="87594"/>
                  </a:lnTo>
                  <a:lnTo>
                    <a:pt x="108895" y="32177"/>
                  </a:lnTo>
                  <a:lnTo>
                    <a:pt x="93215" y="1369"/>
                  </a:lnTo>
                  <a:lnTo>
                    <a:pt x="88121" y="0"/>
                  </a:lnTo>
                  <a:lnTo>
                    <a:pt x="83555" y="3767"/>
                  </a:lnTo>
                  <a:lnTo>
                    <a:pt x="75362" y="21601"/>
                  </a:lnTo>
                  <a:lnTo>
                    <a:pt x="66512" y="64525"/>
                  </a:lnTo>
                  <a:lnTo>
                    <a:pt x="69089" y="116628"/>
                  </a:lnTo>
                  <a:lnTo>
                    <a:pt x="71543" y="178210"/>
                  </a:lnTo>
                  <a:lnTo>
                    <a:pt x="79158" y="224272"/>
                  </a:lnTo>
                  <a:lnTo>
                    <a:pt x="87654" y="279644"/>
                  </a:lnTo>
                  <a:lnTo>
                    <a:pt x="91861" y="332446"/>
                  </a:lnTo>
                  <a:lnTo>
                    <a:pt x="102336" y="378246"/>
                  </a:lnTo>
                  <a:lnTo>
                    <a:pt x="134084" y="43595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7751698" y="649822"/>
              <a:ext cx="123619" cy="251530"/>
            </a:xfrm>
            <a:custGeom>
              <a:avLst/>
              <a:gdLst/>
              <a:ahLst/>
              <a:cxnLst/>
              <a:rect l="0" t="0" r="0" b="0"/>
              <a:pathLst>
                <a:path w="123619" h="251530">
                  <a:moveTo>
                    <a:pt x="102561" y="24001"/>
                  </a:moveTo>
                  <a:lnTo>
                    <a:pt x="84581" y="8360"/>
                  </a:lnTo>
                  <a:lnTo>
                    <a:pt x="67664" y="282"/>
                  </a:lnTo>
                  <a:lnTo>
                    <a:pt x="59409" y="0"/>
                  </a:lnTo>
                  <a:lnTo>
                    <a:pt x="43998" y="5925"/>
                  </a:lnTo>
                  <a:lnTo>
                    <a:pt x="22168" y="33593"/>
                  </a:lnTo>
                  <a:lnTo>
                    <a:pt x="6471" y="71427"/>
                  </a:lnTo>
                  <a:lnTo>
                    <a:pt x="0" y="112273"/>
                  </a:lnTo>
                  <a:lnTo>
                    <a:pt x="6219" y="166826"/>
                  </a:lnTo>
                  <a:lnTo>
                    <a:pt x="16563" y="200461"/>
                  </a:lnTo>
                  <a:lnTo>
                    <a:pt x="27685" y="217851"/>
                  </a:lnTo>
                  <a:lnTo>
                    <a:pt x="52689" y="240796"/>
                  </a:lnTo>
                  <a:lnTo>
                    <a:pt x="75326" y="249036"/>
                  </a:lnTo>
                  <a:lnTo>
                    <a:pt x="97476" y="251529"/>
                  </a:lnTo>
                  <a:lnTo>
                    <a:pt x="123618" y="2451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7894225" y="726466"/>
              <a:ext cx="142069" cy="191056"/>
            </a:xfrm>
            <a:custGeom>
              <a:avLst/>
              <a:gdLst/>
              <a:ahLst/>
              <a:cxnLst/>
              <a:rect l="0" t="0" r="0" b="0"/>
              <a:pathLst>
                <a:path w="142069" h="191056">
                  <a:moveTo>
                    <a:pt x="75848" y="21057"/>
                  </a:moveTo>
                  <a:lnTo>
                    <a:pt x="64669" y="9878"/>
                  </a:lnTo>
                  <a:lnTo>
                    <a:pt x="57867" y="7755"/>
                  </a:lnTo>
                  <a:lnTo>
                    <a:pt x="40950" y="8516"/>
                  </a:lnTo>
                  <a:lnTo>
                    <a:pt x="32695" y="13866"/>
                  </a:lnTo>
                  <a:lnTo>
                    <a:pt x="11069" y="42583"/>
                  </a:lnTo>
                  <a:lnTo>
                    <a:pt x="1044" y="63379"/>
                  </a:lnTo>
                  <a:lnTo>
                    <a:pt x="0" y="105997"/>
                  </a:lnTo>
                  <a:lnTo>
                    <a:pt x="7101" y="144490"/>
                  </a:lnTo>
                  <a:lnTo>
                    <a:pt x="19557" y="164043"/>
                  </a:lnTo>
                  <a:lnTo>
                    <a:pt x="37961" y="179363"/>
                  </a:lnTo>
                  <a:lnTo>
                    <a:pt x="61738" y="190071"/>
                  </a:lnTo>
                  <a:lnTo>
                    <a:pt x="73460" y="191055"/>
                  </a:lnTo>
                  <a:lnTo>
                    <a:pt x="95843" y="185909"/>
                  </a:lnTo>
                  <a:lnTo>
                    <a:pt x="122587" y="169858"/>
                  </a:lnTo>
                  <a:lnTo>
                    <a:pt x="134835" y="153871"/>
                  </a:lnTo>
                  <a:lnTo>
                    <a:pt x="139739" y="144695"/>
                  </a:lnTo>
                  <a:lnTo>
                    <a:pt x="142068" y="122020"/>
                  </a:lnTo>
                  <a:lnTo>
                    <a:pt x="134032" y="74925"/>
                  </a:lnTo>
                  <a:lnTo>
                    <a:pt x="118954" y="42477"/>
                  </a:lnTo>
                  <a:lnTo>
                    <a:pt x="103194" y="27457"/>
                  </a:lnTo>
                  <a:lnTo>
                    <a:pt x="5479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8022715" y="726110"/>
              <a:ext cx="189514" cy="189870"/>
            </a:xfrm>
            <a:custGeom>
              <a:avLst/>
              <a:gdLst/>
              <a:ahLst/>
              <a:cxnLst/>
              <a:rect l="0" t="0" r="0" b="0"/>
              <a:pathLst>
                <a:path w="189514" h="189870">
                  <a:moveTo>
                    <a:pt x="0" y="21413"/>
                  </a:moveTo>
                  <a:lnTo>
                    <a:pt x="16812" y="40564"/>
                  </a:lnTo>
                  <a:lnTo>
                    <a:pt x="39543" y="86980"/>
                  </a:lnTo>
                  <a:lnTo>
                    <a:pt x="59323" y="146684"/>
                  </a:lnTo>
                  <a:lnTo>
                    <a:pt x="66530" y="168336"/>
                  </a:lnTo>
                  <a:lnTo>
                    <a:pt x="66581" y="172004"/>
                  </a:lnTo>
                  <a:lnTo>
                    <a:pt x="64274" y="170940"/>
                  </a:lnTo>
                  <a:lnTo>
                    <a:pt x="60397" y="166721"/>
                  </a:lnTo>
                  <a:lnTo>
                    <a:pt x="49351" y="138427"/>
                  </a:lnTo>
                  <a:lnTo>
                    <a:pt x="43543" y="86944"/>
                  </a:lnTo>
                  <a:lnTo>
                    <a:pt x="45515" y="34834"/>
                  </a:lnTo>
                  <a:lnTo>
                    <a:pt x="47891" y="23341"/>
                  </a:lnTo>
                  <a:lnTo>
                    <a:pt x="52984" y="14510"/>
                  </a:lnTo>
                  <a:lnTo>
                    <a:pt x="68002" y="1577"/>
                  </a:lnTo>
                  <a:lnTo>
                    <a:pt x="78090" y="0"/>
                  </a:lnTo>
                  <a:lnTo>
                    <a:pt x="101777" y="4487"/>
                  </a:lnTo>
                  <a:lnTo>
                    <a:pt x="121663" y="17400"/>
                  </a:lnTo>
                  <a:lnTo>
                    <a:pt x="153493" y="54285"/>
                  </a:lnTo>
                  <a:lnTo>
                    <a:pt x="177938" y="114144"/>
                  </a:lnTo>
                  <a:lnTo>
                    <a:pt x="186083" y="150274"/>
                  </a:lnTo>
                  <a:lnTo>
                    <a:pt x="189513" y="1898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8267714" y="490275"/>
              <a:ext cx="144556" cy="438566"/>
            </a:xfrm>
            <a:custGeom>
              <a:avLst/>
              <a:gdLst/>
              <a:ahLst/>
              <a:cxnLst/>
              <a:rect l="0" t="0" r="0" b="0"/>
              <a:pathLst>
                <a:path w="144556" h="438566">
                  <a:moveTo>
                    <a:pt x="102441" y="373061"/>
                  </a:moveTo>
                  <a:lnTo>
                    <a:pt x="108031" y="356294"/>
                  </a:lnTo>
                  <a:lnTo>
                    <a:pt x="107655" y="338703"/>
                  </a:lnTo>
                  <a:lnTo>
                    <a:pt x="97882" y="293225"/>
                  </a:lnTo>
                  <a:lnTo>
                    <a:pt x="85207" y="272848"/>
                  </a:lnTo>
                  <a:lnTo>
                    <a:pt x="76914" y="264138"/>
                  </a:lnTo>
                  <a:lnTo>
                    <a:pt x="67876" y="259502"/>
                  </a:lnTo>
                  <a:lnTo>
                    <a:pt x="48474" y="257470"/>
                  </a:lnTo>
                  <a:lnTo>
                    <a:pt x="39558" y="260905"/>
                  </a:lnTo>
                  <a:lnTo>
                    <a:pt x="23410" y="274081"/>
                  </a:lnTo>
                  <a:lnTo>
                    <a:pt x="6755" y="301230"/>
                  </a:lnTo>
                  <a:lnTo>
                    <a:pt x="0" y="342679"/>
                  </a:lnTo>
                  <a:lnTo>
                    <a:pt x="6124" y="392276"/>
                  </a:lnTo>
                  <a:lnTo>
                    <a:pt x="12060" y="414357"/>
                  </a:lnTo>
                  <a:lnTo>
                    <a:pt x="17620" y="422818"/>
                  </a:lnTo>
                  <a:lnTo>
                    <a:pt x="33158" y="435340"/>
                  </a:lnTo>
                  <a:lnTo>
                    <a:pt x="51761" y="438565"/>
                  </a:lnTo>
                  <a:lnTo>
                    <a:pt x="61635" y="437788"/>
                  </a:lnTo>
                  <a:lnTo>
                    <a:pt x="78846" y="430684"/>
                  </a:lnTo>
                  <a:lnTo>
                    <a:pt x="86711" y="425515"/>
                  </a:lnTo>
                  <a:lnTo>
                    <a:pt x="98569" y="407292"/>
                  </a:lnTo>
                  <a:lnTo>
                    <a:pt x="119479" y="350013"/>
                  </a:lnTo>
                  <a:lnTo>
                    <a:pt x="130367" y="302541"/>
                  </a:lnTo>
                  <a:lnTo>
                    <a:pt x="139831" y="246882"/>
                  </a:lnTo>
                  <a:lnTo>
                    <a:pt x="143155" y="196205"/>
                  </a:lnTo>
                  <a:lnTo>
                    <a:pt x="143933" y="153688"/>
                  </a:lnTo>
                  <a:lnTo>
                    <a:pt x="144278" y="110616"/>
                  </a:lnTo>
                  <a:lnTo>
                    <a:pt x="141354" y="53144"/>
                  </a:lnTo>
                  <a:lnTo>
                    <a:pt x="134944" y="23816"/>
                  </a:lnTo>
                  <a:lnTo>
                    <a:pt x="124296" y="2982"/>
                  </a:lnTo>
                  <a:lnTo>
                    <a:pt x="119351" y="0"/>
                  </a:lnTo>
                  <a:lnTo>
                    <a:pt x="114884" y="1521"/>
                  </a:lnTo>
                  <a:lnTo>
                    <a:pt x="110737" y="6045"/>
                  </a:lnTo>
                  <a:lnTo>
                    <a:pt x="104899" y="40358"/>
                  </a:lnTo>
                  <a:lnTo>
                    <a:pt x="103169" y="93158"/>
                  </a:lnTo>
                  <a:lnTo>
                    <a:pt x="108246" y="153257"/>
                  </a:lnTo>
                  <a:lnTo>
                    <a:pt x="117160" y="215517"/>
                  </a:lnTo>
                  <a:lnTo>
                    <a:pt x="127210" y="272829"/>
                  </a:lnTo>
                  <a:lnTo>
                    <a:pt x="139916" y="332682"/>
                  </a:lnTo>
                  <a:lnTo>
                    <a:pt x="144555" y="36253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8485969" y="736994"/>
              <a:ext cx="10529" cy="147400"/>
            </a:xfrm>
            <a:custGeom>
              <a:avLst/>
              <a:gdLst/>
              <a:ahLst/>
              <a:cxnLst/>
              <a:rect l="0" t="0" r="0" b="0"/>
              <a:pathLst>
                <a:path w="10529" h="147400">
                  <a:moveTo>
                    <a:pt x="10528" y="0"/>
                  </a:moveTo>
                  <a:lnTo>
                    <a:pt x="2195" y="37478"/>
                  </a:lnTo>
                  <a:lnTo>
                    <a:pt x="433" y="88902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8485969" y="589595"/>
              <a:ext cx="1" cy="21058"/>
            </a:xfrm>
            <a:custGeom>
              <a:avLst/>
              <a:gdLst/>
              <a:ahLst/>
              <a:cxnLst/>
              <a:rect l="0" t="0" r="0" b="0"/>
              <a:pathLst>
                <a:path w="1" h="21058">
                  <a:moveTo>
                    <a:pt x="0" y="21057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8591253" y="526424"/>
              <a:ext cx="31587" cy="336913"/>
            </a:xfrm>
            <a:custGeom>
              <a:avLst/>
              <a:gdLst/>
              <a:ahLst/>
              <a:cxnLst/>
              <a:rect l="0" t="0" r="0" b="0"/>
              <a:pathLst>
                <a:path w="31587" h="336913">
                  <a:moveTo>
                    <a:pt x="0" y="0"/>
                  </a:moveTo>
                  <a:lnTo>
                    <a:pt x="7236" y="28726"/>
                  </a:lnTo>
                  <a:lnTo>
                    <a:pt x="9553" y="79092"/>
                  </a:lnTo>
                  <a:lnTo>
                    <a:pt x="10240" y="137299"/>
                  </a:lnTo>
                  <a:lnTo>
                    <a:pt x="11614" y="192110"/>
                  </a:lnTo>
                  <a:lnTo>
                    <a:pt x="17740" y="244225"/>
                  </a:lnTo>
                  <a:lnTo>
                    <a:pt x="23522" y="301230"/>
                  </a:lnTo>
                  <a:lnTo>
                    <a:pt x="31586" y="3369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8528083" y="663295"/>
              <a:ext cx="178985" cy="31586"/>
            </a:xfrm>
            <a:custGeom>
              <a:avLst/>
              <a:gdLst/>
              <a:ahLst/>
              <a:cxnLst/>
              <a:rect l="0" t="0" r="0" b="0"/>
              <a:pathLst>
                <a:path w="178985" h="31586">
                  <a:moveTo>
                    <a:pt x="178984" y="0"/>
                  </a:moveTo>
                  <a:lnTo>
                    <a:pt x="115534" y="17958"/>
                  </a:lnTo>
                  <a:lnTo>
                    <a:pt x="54320" y="28547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8752474" y="747523"/>
              <a:ext cx="7237" cy="126343"/>
            </a:xfrm>
            <a:custGeom>
              <a:avLst/>
              <a:gdLst/>
              <a:ahLst/>
              <a:cxnLst/>
              <a:rect l="0" t="0" r="0" b="0"/>
              <a:pathLst>
                <a:path w="7237" h="126343">
                  <a:moveTo>
                    <a:pt x="7236" y="0"/>
                  </a:moveTo>
                  <a:lnTo>
                    <a:pt x="0" y="27556"/>
                  </a:lnTo>
                  <a:lnTo>
                    <a:pt x="477" y="80659"/>
                  </a:lnTo>
                  <a:lnTo>
                    <a:pt x="7236" y="1263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8759710" y="58959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8830419" y="684352"/>
              <a:ext cx="132400" cy="174190"/>
            </a:xfrm>
            <a:custGeom>
              <a:avLst/>
              <a:gdLst/>
              <a:ahLst/>
              <a:cxnLst/>
              <a:rect l="0" t="0" r="0" b="0"/>
              <a:pathLst>
                <a:path w="132400" h="174190">
                  <a:moveTo>
                    <a:pt x="87218" y="0"/>
                  </a:moveTo>
                  <a:lnTo>
                    <a:pt x="43256" y="20243"/>
                  </a:lnTo>
                  <a:lnTo>
                    <a:pt x="18560" y="39403"/>
                  </a:lnTo>
                  <a:lnTo>
                    <a:pt x="6791" y="59237"/>
                  </a:lnTo>
                  <a:lnTo>
                    <a:pt x="0" y="82479"/>
                  </a:lnTo>
                  <a:lnTo>
                    <a:pt x="2754" y="115295"/>
                  </a:lnTo>
                  <a:lnTo>
                    <a:pt x="12149" y="146075"/>
                  </a:lnTo>
                  <a:lnTo>
                    <a:pt x="23049" y="162799"/>
                  </a:lnTo>
                  <a:lnTo>
                    <a:pt x="31571" y="168194"/>
                  </a:lnTo>
                  <a:lnTo>
                    <a:pt x="53517" y="174189"/>
                  </a:lnTo>
                  <a:lnTo>
                    <a:pt x="75749" y="170614"/>
                  </a:lnTo>
                  <a:lnTo>
                    <a:pt x="96159" y="160056"/>
                  </a:lnTo>
                  <a:lnTo>
                    <a:pt x="113028" y="143666"/>
                  </a:lnTo>
                  <a:lnTo>
                    <a:pt x="130091" y="114707"/>
                  </a:lnTo>
                  <a:lnTo>
                    <a:pt x="132399" y="94265"/>
                  </a:lnTo>
                  <a:lnTo>
                    <a:pt x="124349" y="52545"/>
                  </a:lnTo>
                  <a:lnTo>
                    <a:pt x="118991" y="44389"/>
                  </a:lnTo>
                  <a:lnTo>
                    <a:pt x="103679" y="32207"/>
                  </a:lnTo>
                  <a:lnTo>
                    <a:pt x="7669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8949223" y="696341"/>
              <a:ext cx="182267" cy="198582"/>
            </a:xfrm>
            <a:custGeom>
              <a:avLst/>
              <a:gdLst/>
              <a:ahLst/>
              <a:cxnLst/>
              <a:rect l="0" t="0" r="0" b="0"/>
              <a:pathLst>
                <a:path w="182267" h="198582">
                  <a:moveTo>
                    <a:pt x="0" y="30125"/>
                  </a:moveTo>
                  <a:lnTo>
                    <a:pt x="24047" y="48106"/>
                  </a:lnTo>
                  <a:lnTo>
                    <a:pt x="44299" y="75617"/>
                  </a:lnTo>
                  <a:lnTo>
                    <a:pt x="62216" y="126242"/>
                  </a:lnTo>
                  <a:lnTo>
                    <a:pt x="66044" y="139826"/>
                  </a:lnTo>
                  <a:lnTo>
                    <a:pt x="65086" y="146543"/>
                  </a:lnTo>
                  <a:lnTo>
                    <a:pt x="60938" y="148681"/>
                  </a:lnTo>
                  <a:lnTo>
                    <a:pt x="54663" y="147767"/>
                  </a:lnTo>
                  <a:lnTo>
                    <a:pt x="50480" y="141308"/>
                  </a:lnTo>
                  <a:lnTo>
                    <a:pt x="43767" y="92035"/>
                  </a:lnTo>
                  <a:lnTo>
                    <a:pt x="45723" y="53928"/>
                  </a:lnTo>
                  <a:lnTo>
                    <a:pt x="56865" y="9610"/>
                  </a:lnTo>
                  <a:lnTo>
                    <a:pt x="63646" y="3580"/>
                  </a:lnTo>
                  <a:lnTo>
                    <a:pt x="72846" y="730"/>
                  </a:lnTo>
                  <a:lnTo>
                    <a:pt x="83658" y="0"/>
                  </a:lnTo>
                  <a:lnTo>
                    <a:pt x="105031" y="8547"/>
                  </a:lnTo>
                  <a:lnTo>
                    <a:pt x="125059" y="25214"/>
                  </a:lnTo>
                  <a:lnTo>
                    <a:pt x="156980" y="77161"/>
                  </a:lnTo>
                  <a:lnTo>
                    <a:pt x="180227" y="132223"/>
                  </a:lnTo>
                  <a:lnTo>
                    <a:pt x="182266" y="155050"/>
                  </a:lnTo>
                  <a:lnTo>
                    <a:pt x="178984" y="19858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9210013" y="649628"/>
              <a:ext cx="173974" cy="269276"/>
            </a:xfrm>
            <a:custGeom>
              <a:avLst/>
              <a:gdLst/>
              <a:ahLst/>
              <a:cxnLst/>
              <a:rect l="0" t="0" r="0" b="0"/>
              <a:pathLst>
                <a:path w="173974" h="269276">
                  <a:moveTo>
                    <a:pt x="128764" y="34724"/>
                  </a:moveTo>
                  <a:lnTo>
                    <a:pt x="117585" y="17956"/>
                  </a:lnTo>
                  <a:lnTo>
                    <a:pt x="99619" y="6605"/>
                  </a:lnTo>
                  <a:lnTo>
                    <a:pt x="77206" y="0"/>
                  </a:lnTo>
                  <a:lnTo>
                    <a:pt x="44857" y="2858"/>
                  </a:lnTo>
                  <a:lnTo>
                    <a:pt x="23621" y="8083"/>
                  </a:lnTo>
                  <a:lnTo>
                    <a:pt x="15385" y="13454"/>
                  </a:lnTo>
                  <a:lnTo>
                    <a:pt x="3114" y="28780"/>
                  </a:lnTo>
                  <a:lnTo>
                    <a:pt x="0" y="47290"/>
                  </a:lnTo>
                  <a:lnTo>
                    <a:pt x="807" y="57139"/>
                  </a:lnTo>
                  <a:lnTo>
                    <a:pt x="7944" y="74322"/>
                  </a:lnTo>
                  <a:lnTo>
                    <a:pt x="13122" y="82180"/>
                  </a:lnTo>
                  <a:lnTo>
                    <a:pt x="28235" y="94030"/>
                  </a:lnTo>
                  <a:lnTo>
                    <a:pt x="87067" y="118613"/>
                  </a:lnTo>
                  <a:lnTo>
                    <a:pt x="128847" y="138512"/>
                  </a:lnTo>
                  <a:lnTo>
                    <a:pt x="154785" y="158153"/>
                  </a:lnTo>
                  <a:lnTo>
                    <a:pt x="171699" y="184379"/>
                  </a:lnTo>
                  <a:lnTo>
                    <a:pt x="173973" y="207302"/>
                  </a:lnTo>
                  <a:lnTo>
                    <a:pt x="169914" y="230748"/>
                  </a:lnTo>
                  <a:lnTo>
                    <a:pt x="160311" y="248968"/>
                  </a:lnTo>
                  <a:lnTo>
                    <a:pt x="145125" y="261744"/>
                  </a:lnTo>
                  <a:lnTo>
                    <a:pt x="136162" y="266789"/>
                  </a:lnTo>
                  <a:lnTo>
                    <a:pt x="113724" y="269275"/>
                  </a:lnTo>
                  <a:lnTo>
                    <a:pt x="61192" y="261339"/>
                  </a:lnTo>
                  <a:lnTo>
                    <a:pt x="12951" y="25582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0" name="Group 69"/>
          <p:cNvGrpSpPr/>
          <p:nvPr/>
        </p:nvGrpSpPr>
        <p:grpSpPr>
          <a:xfrm>
            <a:off x="200041" y="2158342"/>
            <a:ext cx="4400913" cy="810695"/>
            <a:chOff x="200041" y="2158342"/>
            <a:chExt cx="4400913" cy="810695"/>
          </a:xfrm>
        </p:grpSpPr>
        <p:sp>
          <p:nvSpPr>
            <p:cNvPr id="49" name="Freeform 48"/>
            <p:cNvSpPr/>
            <p:nvPr/>
          </p:nvSpPr>
          <p:spPr>
            <a:xfrm>
              <a:off x="275837" y="2208013"/>
              <a:ext cx="334816" cy="641163"/>
            </a:xfrm>
            <a:custGeom>
              <a:avLst/>
              <a:gdLst/>
              <a:ahLst/>
              <a:cxnLst/>
              <a:rect l="0" t="0" r="0" b="0"/>
              <a:pathLst>
                <a:path w="334816" h="641163">
                  <a:moveTo>
                    <a:pt x="229530" y="97728"/>
                  </a:moveTo>
                  <a:lnTo>
                    <a:pt x="210402" y="37787"/>
                  </a:lnTo>
                  <a:lnTo>
                    <a:pt x="199192" y="20005"/>
                  </a:lnTo>
                  <a:lnTo>
                    <a:pt x="183291" y="7422"/>
                  </a:lnTo>
                  <a:lnTo>
                    <a:pt x="174138" y="2429"/>
                  </a:lnTo>
                  <a:lnTo>
                    <a:pt x="148370" y="0"/>
                  </a:lnTo>
                  <a:lnTo>
                    <a:pt x="133309" y="991"/>
                  </a:lnTo>
                  <a:lnTo>
                    <a:pt x="110336" y="11449"/>
                  </a:lnTo>
                  <a:lnTo>
                    <a:pt x="69035" y="50664"/>
                  </a:lnTo>
                  <a:lnTo>
                    <a:pt x="38712" y="107373"/>
                  </a:lnTo>
                  <a:lnTo>
                    <a:pt x="19251" y="170141"/>
                  </a:lnTo>
                  <a:lnTo>
                    <a:pt x="8518" y="220569"/>
                  </a:lnTo>
                  <a:lnTo>
                    <a:pt x="0" y="279530"/>
                  </a:lnTo>
                  <a:lnTo>
                    <a:pt x="5553" y="336237"/>
                  </a:lnTo>
                  <a:lnTo>
                    <a:pt x="10983" y="392499"/>
                  </a:lnTo>
                  <a:lnTo>
                    <a:pt x="22974" y="448672"/>
                  </a:lnTo>
                  <a:lnTo>
                    <a:pt x="48417" y="510533"/>
                  </a:lnTo>
                  <a:lnTo>
                    <a:pt x="57789" y="535051"/>
                  </a:lnTo>
                  <a:lnTo>
                    <a:pt x="96497" y="592048"/>
                  </a:lnTo>
                  <a:lnTo>
                    <a:pt x="127430" y="623357"/>
                  </a:lnTo>
                  <a:lnTo>
                    <a:pt x="136897" y="630641"/>
                  </a:lnTo>
                  <a:lnTo>
                    <a:pt x="159894" y="638734"/>
                  </a:lnTo>
                  <a:lnTo>
                    <a:pt x="184543" y="641162"/>
                  </a:lnTo>
                  <a:lnTo>
                    <a:pt x="207196" y="638341"/>
                  </a:lnTo>
                  <a:lnTo>
                    <a:pt x="225843" y="630069"/>
                  </a:lnTo>
                  <a:lnTo>
                    <a:pt x="287513" y="576213"/>
                  </a:lnTo>
                  <a:lnTo>
                    <a:pt x="320946" y="531748"/>
                  </a:lnTo>
                  <a:lnTo>
                    <a:pt x="334815" y="50833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726466" y="2158342"/>
              <a:ext cx="10491" cy="547482"/>
            </a:xfrm>
            <a:custGeom>
              <a:avLst/>
              <a:gdLst/>
              <a:ahLst/>
              <a:cxnLst/>
              <a:rect l="0" t="0" r="0" b="0"/>
              <a:pathLst>
                <a:path w="10491" h="547482">
                  <a:moveTo>
                    <a:pt x="0" y="0"/>
                  </a:moveTo>
                  <a:lnTo>
                    <a:pt x="0" y="52050"/>
                  </a:lnTo>
                  <a:lnTo>
                    <a:pt x="0" y="101989"/>
                  </a:lnTo>
                  <a:lnTo>
                    <a:pt x="3119" y="155781"/>
                  </a:lnTo>
                  <a:lnTo>
                    <a:pt x="8333" y="214223"/>
                  </a:lnTo>
                  <a:lnTo>
                    <a:pt x="10095" y="275892"/>
                  </a:lnTo>
                  <a:lnTo>
                    <a:pt x="10400" y="330140"/>
                  </a:lnTo>
                  <a:lnTo>
                    <a:pt x="10490" y="390667"/>
                  </a:lnTo>
                  <a:lnTo>
                    <a:pt x="4928" y="441876"/>
                  </a:lnTo>
                  <a:lnTo>
                    <a:pt x="973" y="499932"/>
                  </a:lnTo>
                  <a:lnTo>
                    <a:pt x="0" y="54748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821222" y="2579481"/>
              <a:ext cx="21058" cy="147400"/>
            </a:xfrm>
            <a:custGeom>
              <a:avLst/>
              <a:gdLst/>
              <a:ahLst/>
              <a:cxnLst/>
              <a:rect l="0" t="0" r="0" b="0"/>
              <a:pathLst>
                <a:path w="21058" h="147400">
                  <a:moveTo>
                    <a:pt x="0" y="0"/>
                  </a:moveTo>
                  <a:lnTo>
                    <a:pt x="5590" y="58617"/>
                  </a:lnTo>
                  <a:lnTo>
                    <a:pt x="18212" y="115214"/>
                  </a:lnTo>
                  <a:lnTo>
                    <a:pt x="21057" y="1473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863336" y="245313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968621" y="2560132"/>
              <a:ext cx="210571" cy="135164"/>
            </a:xfrm>
            <a:custGeom>
              <a:avLst/>
              <a:gdLst/>
              <a:ahLst/>
              <a:cxnLst/>
              <a:rect l="0" t="0" r="0" b="0"/>
              <a:pathLst>
                <a:path w="210571" h="135164">
                  <a:moveTo>
                    <a:pt x="0" y="93049"/>
                  </a:moveTo>
                  <a:lnTo>
                    <a:pt x="6066" y="125718"/>
                  </a:lnTo>
                  <a:lnTo>
                    <a:pt x="5214" y="125357"/>
                  </a:lnTo>
                  <a:lnTo>
                    <a:pt x="3476" y="121606"/>
                  </a:lnTo>
                  <a:lnTo>
                    <a:pt x="1030" y="93972"/>
                  </a:lnTo>
                  <a:lnTo>
                    <a:pt x="11589" y="40528"/>
                  </a:lnTo>
                  <a:lnTo>
                    <a:pt x="14745" y="29959"/>
                  </a:lnTo>
                  <a:lnTo>
                    <a:pt x="20359" y="25253"/>
                  </a:lnTo>
                  <a:lnTo>
                    <a:pt x="27611" y="24455"/>
                  </a:lnTo>
                  <a:lnTo>
                    <a:pt x="35955" y="26263"/>
                  </a:lnTo>
                  <a:lnTo>
                    <a:pt x="42687" y="30977"/>
                  </a:lnTo>
                  <a:lnTo>
                    <a:pt x="53287" y="45574"/>
                  </a:lnTo>
                  <a:lnTo>
                    <a:pt x="82547" y="98442"/>
                  </a:lnTo>
                  <a:lnTo>
                    <a:pt x="86617" y="97814"/>
                  </a:lnTo>
                  <a:lnTo>
                    <a:pt x="89330" y="91547"/>
                  </a:lnTo>
                  <a:lnTo>
                    <a:pt x="103617" y="32973"/>
                  </a:lnTo>
                  <a:lnTo>
                    <a:pt x="114683" y="10196"/>
                  </a:lnTo>
                  <a:lnTo>
                    <a:pt x="122079" y="3889"/>
                  </a:lnTo>
                  <a:lnTo>
                    <a:pt x="130519" y="854"/>
                  </a:lnTo>
                  <a:lnTo>
                    <a:pt x="139655" y="0"/>
                  </a:lnTo>
                  <a:lnTo>
                    <a:pt x="156046" y="5290"/>
                  </a:lnTo>
                  <a:lnTo>
                    <a:pt x="163692" y="9977"/>
                  </a:lnTo>
                  <a:lnTo>
                    <a:pt x="175308" y="27662"/>
                  </a:lnTo>
                  <a:lnTo>
                    <a:pt x="196048" y="82229"/>
                  </a:lnTo>
                  <a:lnTo>
                    <a:pt x="210570" y="13516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1235081" y="2546263"/>
              <a:ext cx="217852" cy="201869"/>
            </a:xfrm>
            <a:custGeom>
              <a:avLst/>
              <a:gdLst/>
              <a:ahLst/>
              <a:cxnLst/>
              <a:rect l="0" t="0" r="0" b="0"/>
              <a:pathLst>
                <a:path w="217852" h="201869">
                  <a:moveTo>
                    <a:pt x="102038" y="138503"/>
                  </a:moveTo>
                  <a:lnTo>
                    <a:pt x="111103" y="79887"/>
                  </a:lnTo>
                  <a:lnTo>
                    <a:pt x="105677" y="56300"/>
                  </a:lnTo>
                  <a:lnTo>
                    <a:pt x="89468" y="26409"/>
                  </a:lnTo>
                  <a:lnTo>
                    <a:pt x="75394" y="11475"/>
                  </a:lnTo>
                  <a:lnTo>
                    <a:pt x="57441" y="938"/>
                  </a:lnTo>
                  <a:lnTo>
                    <a:pt x="47740" y="0"/>
                  </a:lnTo>
                  <a:lnTo>
                    <a:pt x="27603" y="5196"/>
                  </a:lnTo>
                  <a:lnTo>
                    <a:pt x="13193" y="18425"/>
                  </a:lnTo>
                  <a:lnTo>
                    <a:pt x="7713" y="26865"/>
                  </a:lnTo>
                  <a:lnTo>
                    <a:pt x="0" y="66691"/>
                  </a:lnTo>
                  <a:lnTo>
                    <a:pt x="5800" y="122975"/>
                  </a:lnTo>
                  <a:lnTo>
                    <a:pt x="16071" y="156909"/>
                  </a:lnTo>
                  <a:lnTo>
                    <a:pt x="27175" y="174370"/>
                  </a:lnTo>
                  <a:lnTo>
                    <a:pt x="43029" y="186809"/>
                  </a:lnTo>
                  <a:lnTo>
                    <a:pt x="52170" y="191765"/>
                  </a:lnTo>
                  <a:lnTo>
                    <a:pt x="60604" y="192728"/>
                  </a:lnTo>
                  <a:lnTo>
                    <a:pt x="76214" y="187560"/>
                  </a:lnTo>
                  <a:lnTo>
                    <a:pt x="87831" y="174344"/>
                  </a:lnTo>
                  <a:lnTo>
                    <a:pt x="92566" y="165907"/>
                  </a:lnTo>
                  <a:lnTo>
                    <a:pt x="99231" y="126086"/>
                  </a:lnTo>
                  <a:lnTo>
                    <a:pt x="95418" y="84058"/>
                  </a:lnTo>
                  <a:lnTo>
                    <a:pt x="96454" y="84659"/>
                  </a:lnTo>
                  <a:lnTo>
                    <a:pt x="116365" y="139666"/>
                  </a:lnTo>
                  <a:lnTo>
                    <a:pt x="132279" y="170433"/>
                  </a:lnTo>
                  <a:lnTo>
                    <a:pt x="157402" y="196187"/>
                  </a:lnTo>
                  <a:lnTo>
                    <a:pt x="167023" y="200356"/>
                  </a:lnTo>
                  <a:lnTo>
                    <a:pt x="187072" y="201868"/>
                  </a:lnTo>
                  <a:lnTo>
                    <a:pt x="201442" y="198641"/>
                  </a:lnTo>
                  <a:lnTo>
                    <a:pt x="217851" y="19114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1474640" y="2337326"/>
              <a:ext cx="30936" cy="410612"/>
            </a:xfrm>
            <a:custGeom>
              <a:avLst/>
              <a:gdLst/>
              <a:ahLst/>
              <a:cxnLst/>
              <a:rect l="0" t="0" r="0" b="0"/>
              <a:pathLst>
                <a:path w="30936" h="410612">
                  <a:moveTo>
                    <a:pt x="9878" y="0"/>
                  </a:moveTo>
                  <a:lnTo>
                    <a:pt x="1544" y="52050"/>
                  </a:lnTo>
                  <a:lnTo>
                    <a:pt x="0" y="101990"/>
                  </a:lnTo>
                  <a:lnTo>
                    <a:pt x="5067" y="160786"/>
                  </a:lnTo>
                  <a:lnTo>
                    <a:pt x="8927" y="220970"/>
                  </a:lnTo>
                  <a:lnTo>
                    <a:pt x="10766" y="280202"/>
                  </a:lnTo>
                  <a:lnTo>
                    <a:pt x="18155" y="340268"/>
                  </a:lnTo>
                  <a:lnTo>
                    <a:pt x="27345" y="403601"/>
                  </a:lnTo>
                  <a:lnTo>
                    <a:pt x="28542" y="407108"/>
                  </a:lnTo>
                  <a:lnTo>
                    <a:pt x="30935" y="4106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1379233" y="2505782"/>
              <a:ext cx="221099" cy="42115"/>
            </a:xfrm>
            <a:custGeom>
              <a:avLst/>
              <a:gdLst/>
              <a:ahLst/>
              <a:cxnLst/>
              <a:rect l="0" t="0" r="0" b="0"/>
              <a:pathLst>
                <a:path w="221099" h="42115">
                  <a:moveTo>
                    <a:pt x="221098" y="0"/>
                  </a:moveTo>
                  <a:lnTo>
                    <a:pt x="178407" y="3119"/>
                  </a:lnTo>
                  <a:lnTo>
                    <a:pt x="116690" y="17958"/>
                  </a:lnTo>
                  <a:lnTo>
                    <a:pt x="57668" y="31666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1621388" y="2480069"/>
              <a:ext cx="147400" cy="225755"/>
            </a:xfrm>
            <a:custGeom>
              <a:avLst/>
              <a:gdLst/>
              <a:ahLst/>
              <a:cxnLst/>
              <a:rect l="0" t="0" r="0" b="0"/>
              <a:pathLst>
                <a:path w="147400" h="225755">
                  <a:moveTo>
                    <a:pt x="0" y="99412"/>
                  </a:moveTo>
                  <a:lnTo>
                    <a:pt x="58617" y="84758"/>
                  </a:lnTo>
                  <a:lnTo>
                    <a:pt x="115214" y="67746"/>
                  </a:lnTo>
                  <a:lnTo>
                    <a:pt x="125942" y="64263"/>
                  </a:lnTo>
                  <a:lnTo>
                    <a:pt x="131925" y="58432"/>
                  </a:lnTo>
                  <a:lnTo>
                    <a:pt x="134743" y="51035"/>
                  </a:lnTo>
                  <a:lnTo>
                    <a:pt x="135452" y="42595"/>
                  </a:lnTo>
                  <a:lnTo>
                    <a:pt x="130001" y="23857"/>
                  </a:lnTo>
                  <a:lnTo>
                    <a:pt x="125272" y="13947"/>
                  </a:lnTo>
                  <a:lnTo>
                    <a:pt x="116270" y="7341"/>
                  </a:lnTo>
                  <a:lnTo>
                    <a:pt x="90670" y="0"/>
                  </a:lnTo>
                  <a:lnTo>
                    <a:pt x="69154" y="2977"/>
                  </a:lnTo>
                  <a:lnTo>
                    <a:pt x="43887" y="17807"/>
                  </a:lnTo>
                  <a:lnTo>
                    <a:pt x="30034" y="31558"/>
                  </a:lnTo>
                  <a:lnTo>
                    <a:pt x="7739" y="79125"/>
                  </a:lnTo>
                  <a:lnTo>
                    <a:pt x="7882" y="121347"/>
                  </a:lnTo>
                  <a:lnTo>
                    <a:pt x="20923" y="159724"/>
                  </a:lnTo>
                  <a:lnTo>
                    <a:pt x="39605" y="187732"/>
                  </a:lnTo>
                  <a:lnTo>
                    <a:pt x="56207" y="200277"/>
                  </a:lnTo>
                  <a:lnTo>
                    <a:pt x="95461" y="217862"/>
                  </a:lnTo>
                  <a:lnTo>
                    <a:pt x="147399" y="2257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200041" y="2768994"/>
              <a:ext cx="1589804" cy="178986"/>
            </a:xfrm>
            <a:custGeom>
              <a:avLst/>
              <a:gdLst/>
              <a:ahLst/>
              <a:cxnLst/>
              <a:rect l="0" t="0" r="0" b="0"/>
              <a:pathLst>
                <a:path w="1589804" h="178986">
                  <a:moveTo>
                    <a:pt x="1589803" y="0"/>
                  </a:moveTo>
                  <a:lnTo>
                    <a:pt x="1540872" y="3120"/>
                  </a:lnTo>
                  <a:lnTo>
                    <a:pt x="1489907" y="8334"/>
                  </a:lnTo>
                  <a:lnTo>
                    <a:pt x="1426571" y="15684"/>
                  </a:lnTo>
                  <a:lnTo>
                    <a:pt x="1374542" y="25055"/>
                  </a:lnTo>
                  <a:lnTo>
                    <a:pt x="1331915" y="28683"/>
                  </a:lnTo>
                  <a:lnTo>
                    <a:pt x="1274356" y="33845"/>
                  </a:lnTo>
                  <a:lnTo>
                    <a:pt x="1217877" y="40481"/>
                  </a:lnTo>
                  <a:lnTo>
                    <a:pt x="1161660" y="49027"/>
                  </a:lnTo>
                  <a:lnTo>
                    <a:pt x="1105495" y="51929"/>
                  </a:lnTo>
                  <a:lnTo>
                    <a:pt x="1049341" y="58091"/>
                  </a:lnTo>
                  <a:lnTo>
                    <a:pt x="993188" y="62168"/>
                  </a:lnTo>
                  <a:lnTo>
                    <a:pt x="937036" y="62973"/>
                  </a:lnTo>
                  <a:lnTo>
                    <a:pt x="880884" y="68721"/>
                  </a:lnTo>
                  <a:lnTo>
                    <a:pt x="824732" y="73886"/>
                  </a:lnTo>
                  <a:lnTo>
                    <a:pt x="768580" y="81839"/>
                  </a:lnTo>
                  <a:lnTo>
                    <a:pt x="720227" y="86640"/>
                  </a:lnTo>
                  <a:lnTo>
                    <a:pt x="667686" y="92352"/>
                  </a:lnTo>
                  <a:lnTo>
                    <a:pt x="608011" y="94282"/>
                  </a:lnTo>
                  <a:lnTo>
                    <a:pt x="549993" y="101899"/>
                  </a:lnTo>
                  <a:lnTo>
                    <a:pt x="486540" y="107736"/>
                  </a:lnTo>
                  <a:lnTo>
                    <a:pt x="428599" y="114218"/>
                  </a:lnTo>
                  <a:lnTo>
                    <a:pt x="372094" y="115499"/>
                  </a:lnTo>
                  <a:lnTo>
                    <a:pt x="315872" y="118871"/>
                  </a:lnTo>
                  <a:lnTo>
                    <a:pt x="259706" y="124866"/>
                  </a:lnTo>
                  <a:lnTo>
                    <a:pt x="204721" y="134456"/>
                  </a:lnTo>
                  <a:lnTo>
                    <a:pt x="142426" y="151053"/>
                  </a:lnTo>
                  <a:lnTo>
                    <a:pt x="88618" y="157740"/>
                  </a:lnTo>
                  <a:lnTo>
                    <a:pt x="32164" y="172403"/>
                  </a:lnTo>
                  <a:lnTo>
                    <a:pt x="0" y="1789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2021471" y="2516310"/>
              <a:ext cx="126343" cy="10530"/>
            </a:xfrm>
            <a:custGeom>
              <a:avLst/>
              <a:gdLst/>
              <a:ahLst/>
              <a:cxnLst/>
              <a:rect l="0" t="0" r="0" b="0"/>
              <a:pathLst>
                <a:path w="126343" h="10530">
                  <a:moveTo>
                    <a:pt x="126342" y="0"/>
                  </a:moveTo>
                  <a:lnTo>
                    <a:pt x="67725" y="0"/>
                  </a:lnTo>
                  <a:lnTo>
                    <a:pt x="12154" y="8334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2368911" y="2233939"/>
              <a:ext cx="242157" cy="535056"/>
            </a:xfrm>
            <a:custGeom>
              <a:avLst/>
              <a:gdLst/>
              <a:ahLst/>
              <a:cxnLst/>
              <a:rect l="0" t="0" r="0" b="0"/>
              <a:pathLst>
                <a:path w="242157" h="535056">
                  <a:moveTo>
                    <a:pt x="0" y="535055"/>
                  </a:moveTo>
                  <a:lnTo>
                    <a:pt x="5590" y="472963"/>
                  </a:lnTo>
                  <a:lnTo>
                    <a:pt x="17959" y="412003"/>
                  </a:lnTo>
                  <a:lnTo>
                    <a:pt x="27028" y="352756"/>
                  </a:lnTo>
                  <a:lnTo>
                    <a:pt x="29560" y="307414"/>
                  </a:lnTo>
                  <a:lnTo>
                    <a:pt x="36575" y="258206"/>
                  </a:lnTo>
                  <a:lnTo>
                    <a:pt x="40473" y="199042"/>
                  </a:lnTo>
                  <a:lnTo>
                    <a:pt x="41385" y="156429"/>
                  </a:lnTo>
                  <a:lnTo>
                    <a:pt x="45018" y="102336"/>
                  </a:lnTo>
                  <a:lnTo>
                    <a:pt x="56726" y="47027"/>
                  </a:lnTo>
                  <a:lnTo>
                    <a:pt x="66851" y="10649"/>
                  </a:lnTo>
                  <a:lnTo>
                    <a:pt x="72644" y="4127"/>
                  </a:lnTo>
                  <a:lnTo>
                    <a:pt x="80015" y="949"/>
                  </a:lnTo>
                  <a:lnTo>
                    <a:pt x="88438" y="0"/>
                  </a:lnTo>
                  <a:lnTo>
                    <a:pt x="96394" y="4047"/>
                  </a:lnTo>
                  <a:lnTo>
                    <a:pt x="111472" y="21021"/>
                  </a:lnTo>
                  <a:lnTo>
                    <a:pt x="131811" y="83348"/>
                  </a:lnTo>
                  <a:lnTo>
                    <a:pt x="147093" y="136214"/>
                  </a:lnTo>
                  <a:lnTo>
                    <a:pt x="161377" y="191370"/>
                  </a:lnTo>
                  <a:lnTo>
                    <a:pt x="168228" y="247325"/>
                  </a:lnTo>
                  <a:lnTo>
                    <a:pt x="179633" y="300318"/>
                  </a:lnTo>
                  <a:lnTo>
                    <a:pt x="196618" y="362897"/>
                  </a:lnTo>
                  <a:lnTo>
                    <a:pt x="210587" y="417341"/>
                  </a:lnTo>
                  <a:lnTo>
                    <a:pt x="224612" y="477878"/>
                  </a:lnTo>
                  <a:lnTo>
                    <a:pt x="242156" y="5245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2389969" y="2554299"/>
              <a:ext cx="157928" cy="25183"/>
            </a:xfrm>
            <a:custGeom>
              <a:avLst/>
              <a:gdLst/>
              <a:ahLst/>
              <a:cxnLst/>
              <a:rect l="0" t="0" r="0" b="0"/>
              <a:pathLst>
                <a:path w="157928" h="25183">
                  <a:moveTo>
                    <a:pt x="157927" y="14654"/>
                  </a:moveTo>
                  <a:lnTo>
                    <a:pt x="113964" y="0"/>
                  </a:lnTo>
                  <a:lnTo>
                    <a:pt x="78091" y="1083"/>
                  </a:lnTo>
                  <a:lnTo>
                    <a:pt x="24754" y="15178"/>
                  </a:lnTo>
                  <a:lnTo>
                    <a:pt x="0" y="2518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2678701" y="2516444"/>
              <a:ext cx="142937" cy="210437"/>
            </a:xfrm>
            <a:custGeom>
              <a:avLst/>
              <a:gdLst/>
              <a:ahLst/>
              <a:cxnLst/>
              <a:rect l="0" t="0" r="0" b="0"/>
              <a:pathLst>
                <a:path w="142937" h="210437">
                  <a:moveTo>
                    <a:pt x="6065" y="52509"/>
                  </a:moveTo>
                  <a:lnTo>
                    <a:pt x="0" y="92197"/>
                  </a:lnTo>
                  <a:lnTo>
                    <a:pt x="10625" y="152535"/>
                  </a:lnTo>
                  <a:lnTo>
                    <a:pt x="21481" y="191850"/>
                  </a:lnTo>
                  <a:lnTo>
                    <a:pt x="19546" y="186968"/>
                  </a:lnTo>
                  <a:lnTo>
                    <a:pt x="16983" y="134109"/>
                  </a:lnTo>
                  <a:lnTo>
                    <a:pt x="16671" y="74477"/>
                  </a:lnTo>
                  <a:lnTo>
                    <a:pt x="22206" y="34841"/>
                  </a:lnTo>
                  <a:lnTo>
                    <a:pt x="36844" y="6460"/>
                  </a:lnTo>
                  <a:lnTo>
                    <a:pt x="44132" y="1923"/>
                  </a:lnTo>
                  <a:lnTo>
                    <a:pt x="61589" y="0"/>
                  </a:lnTo>
                  <a:lnTo>
                    <a:pt x="69987" y="4635"/>
                  </a:lnTo>
                  <a:lnTo>
                    <a:pt x="92985" y="33515"/>
                  </a:lnTo>
                  <a:lnTo>
                    <a:pt x="121717" y="88315"/>
                  </a:lnTo>
                  <a:lnTo>
                    <a:pt x="133506" y="121065"/>
                  </a:lnTo>
                  <a:lnTo>
                    <a:pt x="141073" y="180391"/>
                  </a:lnTo>
                  <a:lnTo>
                    <a:pt x="142936" y="21043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3193560" y="2458079"/>
              <a:ext cx="238731" cy="237844"/>
            </a:xfrm>
            <a:custGeom>
              <a:avLst/>
              <a:gdLst/>
              <a:ahLst/>
              <a:cxnLst/>
              <a:rect l="0" t="0" r="0" b="0"/>
              <a:pathLst>
                <a:path w="238731" h="237844">
                  <a:moveTo>
                    <a:pt x="143973" y="174045"/>
                  </a:moveTo>
                  <a:lnTo>
                    <a:pt x="143973" y="115428"/>
                  </a:lnTo>
                  <a:lnTo>
                    <a:pt x="141634" y="62424"/>
                  </a:lnTo>
                  <a:lnTo>
                    <a:pt x="127162" y="29058"/>
                  </a:lnTo>
                  <a:lnTo>
                    <a:pt x="114665" y="11730"/>
                  </a:lnTo>
                  <a:lnTo>
                    <a:pt x="95072" y="2469"/>
                  </a:lnTo>
                  <a:lnTo>
                    <a:pt x="83297" y="0"/>
                  </a:lnTo>
                  <a:lnTo>
                    <a:pt x="73106" y="1863"/>
                  </a:lnTo>
                  <a:lnTo>
                    <a:pt x="55545" y="13292"/>
                  </a:lnTo>
                  <a:lnTo>
                    <a:pt x="32504" y="39457"/>
                  </a:lnTo>
                  <a:lnTo>
                    <a:pt x="12164" y="80909"/>
                  </a:lnTo>
                  <a:lnTo>
                    <a:pt x="0" y="132945"/>
                  </a:lnTo>
                  <a:lnTo>
                    <a:pt x="709" y="171226"/>
                  </a:lnTo>
                  <a:lnTo>
                    <a:pt x="11429" y="215602"/>
                  </a:lnTo>
                  <a:lnTo>
                    <a:pt x="17006" y="223977"/>
                  </a:lnTo>
                  <a:lnTo>
                    <a:pt x="32561" y="236401"/>
                  </a:lnTo>
                  <a:lnTo>
                    <a:pt x="40453" y="237843"/>
                  </a:lnTo>
                  <a:lnTo>
                    <a:pt x="48053" y="236464"/>
                  </a:lnTo>
                  <a:lnTo>
                    <a:pt x="55460" y="233205"/>
                  </a:lnTo>
                  <a:lnTo>
                    <a:pt x="77063" y="211851"/>
                  </a:lnTo>
                  <a:lnTo>
                    <a:pt x="104732" y="152610"/>
                  </a:lnTo>
                  <a:lnTo>
                    <a:pt x="115708" y="121290"/>
                  </a:lnTo>
                  <a:lnTo>
                    <a:pt x="119281" y="117818"/>
                  </a:lnTo>
                  <a:lnTo>
                    <a:pt x="122832" y="119013"/>
                  </a:lnTo>
                  <a:lnTo>
                    <a:pt x="126370" y="123319"/>
                  </a:lnTo>
                  <a:lnTo>
                    <a:pt x="153067" y="184202"/>
                  </a:lnTo>
                  <a:lnTo>
                    <a:pt x="178253" y="216049"/>
                  </a:lnTo>
                  <a:lnTo>
                    <a:pt x="200933" y="227808"/>
                  </a:lnTo>
                  <a:lnTo>
                    <a:pt x="238730" y="23721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3442818" y="2474197"/>
              <a:ext cx="126343" cy="246193"/>
            </a:xfrm>
            <a:custGeom>
              <a:avLst/>
              <a:gdLst/>
              <a:ahLst/>
              <a:cxnLst/>
              <a:rect l="0" t="0" r="0" b="0"/>
              <a:pathLst>
                <a:path w="126343" h="246193">
                  <a:moveTo>
                    <a:pt x="0" y="42113"/>
                  </a:moveTo>
                  <a:lnTo>
                    <a:pt x="14655" y="100730"/>
                  </a:lnTo>
                  <a:lnTo>
                    <a:pt x="31667" y="163566"/>
                  </a:lnTo>
                  <a:lnTo>
                    <a:pt x="45258" y="206001"/>
                  </a:lnTo>
                  <a:lnTo>
                    <a:pt x="70811" y="246192"/>
                  </a:lnTo>
                  <a:lnTo>
                    <a:pt x="76454" y="246016"/>
                  </a:lnTo>
                  <a:lnTo>
                    <a:pt x="81385" y="240050"/>
                  </a:lnTo>
                  <a:lnTo>
                    <a:pt x="88814" y="217823"/>
                  </a:lnTo>
                  <a:lnTo>
                    <a:pt x="96702" y="159013"/>
                  </a:lnTo>
                  <a:lnTo>
                    <a:pt x="109179" y="101990"/>
                  </a:lnTo>
                  <a:lnTo>
                    <a:pt x="115673" y="46835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3621803" y="2449217"/>
              <a:ext cx="126343" cy="220475"/>
            </a:xfrm>
            <a:custGeom>
              <a:avLst/>
              <a:gdLst/>
              <a:ahLst/>
              <a:cxnLst/>
              <a:rect l="0" t="0" r="0" b="0"/>
              <a:pathLst>
                <a:path w="126343" h="220475">
                  <a:moveTo>
                    <a:pt x="0" y="109208"/>
                  </a:moveTo>
                  <a:lnTo>
                    <a:pt x="11178" y="125975"/>
                  </a:lnTo>
                  <a:lnTo>
                    <a:pt x="19150" y="130914"/>
                  </a:lnTo>
                  <a:lnTo>
                    <a:pt x="40487" y="136403"/>
                  </a:lnTo>
                  <a:lnTo>
                    <a:pt x="62448" y="132602"/>
                  </a:lnTo>
                  <a:lnTo>
                    <a:pt x="91423" y="117309"/>
                  </a:lnTo>
                  <a:lnTo>
                    <a:pt x="106143" y="103450"/>
                  </a:lnTo>
                  <a:lnTo>
                    <a:pt x="116585" y="85592"/>
                  </a:lnTo>
                  <a:lnTo>
                    <a:pt x="123451" y="50218"/>
                  </a:lnTo>
                  <a:lnTo>
                    <a:pt x="118818" y="26838"/>
                  </a:lnTo>
                  <a:lnTo>
                    <a:pt x="114307" y="15690"/>
                  </a:lnTo>
                  <a:lnTo>
                    <a:pt x="106620" y="8258"/>
                  </a:lnTo>
                  <a:lnTo>
                    <a:pt x="85601" y="0"/>
                  </a:lnTo>
                  <a:lnTo>
                    <a:pt x="63781" y="2569"/>
                  </a:lnTo>
                  <a:lnTo>
                    <a:pt x="53049" y="6530"/>
                  </a:lnTo>
                  <a:lnTo>
                    <a:pt x="34886" y="23409"/>
                  </a:lnTo>
                  <a:lnTo>
                    <a:pt x="9750" y="66783"/>
                  </a:lnTo>
                  <a:lnTo>
                    <a:pt x="2889" y="109765"/>
                  </a:lnTo>
                  <a:lnTo>
                    <a:pt x="6445" y="153956"/>
                  </a:lnTo>
                  <a:lnTo>
                    <a:pt x="14953" y="176279"/>
                  </a:lnTo>
                  <a:lnTo>
                    <a:pt x="39478" y="209674"/>
                  </a:lnTo>
                  <a:lnTo>
                    <a:pt x="59269" y="218200"/>
                  </a:lnTo>
                  <a:lnTo>
                    <a:pt x="71099" y="220474"/>
                  </a:lnTo>
                  <a:lnTo>
                    <a:pt x="93600" y="216761"/>
                  </a:lnTo>
                  <a:lnTo>
                    <a:pt x="126342" y="20396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3832373" y="2428795"/>
              <a:ext cx="147400" cy="216221"/>
            </a:xfrm>
            <a:custGeom>
              <a:avLst/>
              <a:gdLst/>
              <a:ahLst/>
              <a:cxnLst/>
              <a:rect l="0" t="0" r="0" b="0"/>
              <a:pathLst>
                <a:path w="147400" h="216221">
                  <a:moveTo>
                    <a:pt x="0" y="98044"/>
                  </a:moveTo>
                  <a:lnTo>
                    <a:pt x="3119" y="140736"/>
                  </a:lnTo>
                  <a:lnTo>
                    <a:pt x="21331" y="203380"/>
                  </a:lnTo>
                  <a:lnTo>
                    <a:pt x="24749" y="213891"/>
                  </a:lnTo>
                  <a:lnTo>
                    <a:pt x="27028" y="216220"/>
                  </a:lnTo>
                  <a:lnTo>
                    <a:pt x="28547" y="213093"/>
                  </a:lnTo>
                  <a:lnTo>
                    <a:pt x="29065" y="197140"/>
                  </a:lnTo>
                  <a:lnTo>
                    <a:pt x="16753" y="140960"/>
                  </a:lnTo>
                  <a:lnTo>
                    <a:pt x="11758" y="88627"/>
                  </a:lnTo>
                  <a:lnTo>
                    <a:pt x="13891" y="29417"/>
                  </a:lnTo>
                  <a:lnTo>
                    <a:pt x="16280" y="17197"/>
                  </a:lnTo>
                  <a:lnTo>
                    <a:pt x="22551" y="9051"/>
                  </a:lnTo>
                  <a:lnTo>
                    <a:pt x="41998" y="0"/>
                  </a:lnTo>
                  <a:lnTo>
                    <a:pt x="98676" y="1425"/>
                  </a:lnTo>
                  <a:lnTo>
                    <a:pt x="147399" y="328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4014509" y="2489581"/>
              <a:ext cx="260062" cy="174696"/>
            </a:xfrm>
            <a:custGeom>
              <a:avLst/>
              <a:gdLst/>
              <a:ahLst/>
              <a:cxnLst/>
              <a:rect l="0" t="0" r="0" b="0"/>
              <a:pathLst>
                <a:path w="260062" h="174696">
                  <a:moveTo>
                    <a:pt x="112662" y="121486"/>
                  </a:moveTo>
                  <a:lnTo>
                    <a:pt x="118251" y="104718"/>
                  </a:lnTo>
                  <a:lnTo>
                    <a:pt x="116138" y="71934"/>
                  </a:lnTo>
                  <a:lnTo>
                    <a:pt x="108102" y="38174"/>
                  </a:lnTo>
                  <a:lnTo>
                    <a:pt x="95427" y="19728"/>
                  </a:lnTo>
                  <a:lnTo>
                    <a:pt x="87134" y="11533"/>
                  </a:lnTo>
                  <a:lnTo>
                    <a:pt x="65441" y="2428"/>
                  </a:lnTo>
                  <a:lnTo>
                    <a:pt x="53105" y="0"/>
                  </a:lnTo>
                  <a:lnTo>
                    <a:pt x="33160" y="3541"/>
                  </a:lnTo>
                  <a:lnTo>
                    <a:pt x="24566" y="7761"/>
                  </a:lnTo>
                  <a:lnTo>
                    <a:pt x="11897" y="24928"/>
                  </a:lnTo>
                  <a:lnTo>
                    <a:pt x="3537" y="50495"/>
                  </a:lnTo>
                  <a:lnTo>
                    <a:pt x="0" y="100842"/>
                  </a:lnTo>
                  <a:lnTo>
                    <a:pt x="7011" y="139546"/>
                  </a:lnTo>
                  <a:lnTo>
                    <a:pt x="17353" y="162268"/>
                  </a:lnTo>
                  <a:lnTo>
                    <a:pt x="25726" y="168561"/>
                  </a:lnTo>
                  <a:lnTo>
                    <a:pt x="47507" y="172434"/>
                  </a:lnTo>
                  <a:lnTo>
                    <a:pt x="57527" y="169489"/>
                  </a:lnTo>
                  <a:lnTo>
                    <a:pt x="74899" y="156859"/>
                  </a:lnTo>
                  <a:lnTo>
                    <a:pt x="87299" y="136427"/>
                  </a:lnTo>
                  <a:lnTo>
                    <a:pt x="94370" y="112919"/>
                  </a:lnTo>
                  <a:lnTo>
                    <a:pt x="94114" y="86972"/>
                  </a:lnTo>
                  <a:lnTo>
                    <a:pt x="95617" y="87948"/>
                  </a:lnTo>
                  <a:lnTo>
                    <a:pt x="121995" y="147137"/>
                  </a:lnTo>
                  <a:lnTo>
                    <a:pt x="141423" y="169900"/>
                  </a:lnTo>
                  <a:lnTo>
                    <a:pt x="150553" y="173649"/>
                  </a:lnTo>
                  <a:lnTo>
                    <a:pt x="173176" y="174695"/>
                  </a:lnTo>
                  <a:lnTo>
                    <a:pt x="206631" y="163118"/>
                  </a:lnTo>
                  <a:lnTo>
                    <a:pt x="260061" y="1320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4137699" y="2460731"/>
              <a:ext cx="220493" cy="508306"/>
            </a:xfrm>
            <a:custGeom>
              <a:avLst/>
              <a:gdLst/>
              <a:ahLst/>
              <a:cxnLst/>
              <a:rect l="0" t="0" r="0" b="0"/>
              <a:pathLst>
                <a:path w="220493" h="508306">
                  <a:moveTo>
                    <a:pt x="189513" y="118750"/>
                  </a:moveTo>
                  <a:lnTo>
                    <a:pt x="205154" y="100770"/>
                  </a:lnTo>
                  <a:lnTo>
                    <a:pt x="213232" y="83853"/>
                  </a:lnTo>
                  <a:lnTo>
                    <a:pt x="211363" y="61516"/>
                  </a:lnTo>
                  <a:lnTo>
                    <a:pt x="202734" y="38331"/>
                  </a:lnTo>
                  <a:lnTo>
                    <a:pt x="191099" y="20227"/>
                  </a:lnTo>
                  <a:lnTo>
                    <a:pt x="175011" y="7502"/>
                  </a:lnTo>
                  <a:lnTo>
                    <a:pt x="165807" y="2471"/>
                  </a:lnTo>
                  <a:lnTo>
                    <a:pt x="143102" y="0"/>
                  </a:lnTo>
                  <a:lnTo>
                    <a:pt x="130497" y="979"/>
                  </a:lnTo>
                  <a:lnTo>
                    <a:pt x="110251" y="11425"/>
                  </a:lnTo>
                  <a:lnTo>
                    <a:pt x="101577" y="19124"/>
                  </a:lnTo>
                  <a:lnTo>
                    <a:pt x="91938" y="40157"/>
                  </a:lnTo>
                  <a:lnTo>
                    <a:pt x="85751" y="91787"/>
                  </a:lnTo>
                  <a:lnTo>
                    <a:pt x="90268" y="133118"/>
                  </a:lnTo>
                  <a:lnTo>
                    <a:pt x="99001" y="154772"/>
                  </a:lnTo>
                  <a:lnTo>
                    <a:pt x="104606" y="163822"/>
                  </a:lnTo>
                  <a:lnTo>
                    <a:pt x="113021" y="168685"/>
                  </a:lnTo>
                  <a:lnTo>
                    <a:pt x="134849" y="170969"/>
                  </a:lnTo>
                  <a:lnTo>
                    <a:pt x="153910" y="164966"/>
                  </a:lnTo>
                  <a:lnTo>
                    <a:pt x="162268" y="160089"/>
                  </a:lnTo>
                  <a:lnTo>
                    <a:pt x="174674" y="145312"/>
                  </a:lnTo>
                  <a:lnTo>
                    <a:pt x="179621" y="136458"/>
                  </a:lnTo>
                  <a:lnTo>
                    <a:pt x="182918" y="135235"/>
                  </a:lnTo>
                  <a:lnTo>
                    <a:pt x="185116" y="139099"/>
                  </a:lnTo>
                  <a:lnTo>
                    <a:pt x="197339" y="201195"/>
                  </a:lnTo>
                  <a:lnTo>
                    <a:pt x="207300" y="258212"/>
                  </a:lnTo>
                  <a:lnTo>
                    <a:pt x="216490" y="319560"/>
                  </a:lnTo>
                  <a:lnTo>
                    <a:pt x="219733" y="379851"/>
                  </a:lnTo>
                  <a:lnTo>
                    <a:pt x="220492" y="412999"/>
                  </a:lnTo>
                  <a:lnTo>
                    <a:pt x="217185" y="426051"/>
                  </a:lnTo>
                  <a:lnTo>
                    <a:pt x="204151" y="446791"/>
                  </a:lnTo>
                  <a:lnTo>
                    <a:pt x="180421" y="457569"/>
                  </a:lnTo>
                  <a:lnTo>
                    <a:pt x="123116" y="464488"/>
                  </a:lnTo>
                  <a:lnTo>
                    <a:pt x="67907" y="474260"/>
                  </a:lnTo>
                  <a:lnTo>
                    <a:pt x="34159" y="485219"/>
                  </a:lnTo>
                  <a:lnTo>
                    <a:pt x="0" y="50830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4400911" y="2420155"/>
              <a:ext cx="200043" cy="240450"/>
            </a:xfrm>
            <a:custGeom>
              <a:avLst/>
              <a:gdLst/>
              <a:ahLst/>
              <a:cxnLst/>
              <a:rect l="0" t="0" r="0" b="0"/>
              <a:pathLst>
                <a:path w="200043" h="240450">
                  <a:moveTo>
                    <a:pt x="0" y="96155"/>
                  </a:moveTo>
                  <a:lnTo>
                    <a:pt x="16768" y="90566"/>
                  </a:lnTo>
                  <a:lnTo>
                    <a:pt x="34359" y="90942"/>
                  </a:lnTo>
                  <a:lnTo>
                    <a:pt x="53875" y="92668"/>
                  </a:lnTo>
                  <a:lnTo>
                    <a:pt x="84594" y="85894"/>
                  </a:lnTo>
                  <a:lnTo>
                    <a:pt x="136919" y="56662"/>
                  </a:lnTo>
                  <a:lnTo>
                    <a:pt x="143922" y="47599"/>
                  </a:lnTo>
                  <a:lnTo>
                    <a:pt x="151703" y="25052"/>
                  </a:lnTo>
                  <a:lnTo>
                    <a:pt x="150269" y="15998"/>
                  </a:lnTo>
                  <a:lnTo>
                    <a:pt x="145803" y="8792"/>
                  </a:lnTo>
                  <a:lnTo>
                    <a:pt x="139316" y="2818"/>
                  </a:lnTo>
                  <a:lnTo>
                    <a:pt x="130312" y="5"/>
                  </a:lnTo>
                  <a:lnTo>
                    <a:pt x="107830" y="0"/>
                  </a:lnTo>
                  <a:lnTo>
                    <a:pt x="74454" y="12163"/>
                  </a:lnTo>
                  <a:lnTo>
                    <a:pt x="47927" y="36174"/>
                  </a:lnTo>
                  <a:lnTo>
                    <a:pt x="30839" y="71104"/>
                  </a:lnTo>
                  <a:lnTo>
                    <a:pt x="29545" y="116679"/>
                  </a:lnTo>
                  <a:lnTo>
                    <a:pt x="42770" y="178927"/>
                  </a:lnTo>
                  <a:lnTo>
                    <a:pt x="50595" y="199623"/>
                  </a:lnTo>
                  <a:lnTo>
                    <a:pt x="61871" y="216620"/>
                  </a:lnTo>
                  <a:lnTo>
                    <a:pt x="77802" y="228854"/>
                  </a:lnTo>
                  <a:lnTo>
                    <a:pt x="97750" y="237021"/>
                  </a:lnTo>
                  <a:lnTo>
                    <a:pt x="135288" y="240449"/>
                  </a:lnTo>
                  <a:lnTo>
                    <a:pt x="180536" y="234839"/>
                  </a:lnTo>
                  <a:lnTo>
                    <a:pt x="200042" y="2330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6" name="Group 85"/>
          <p:cNvGrpSpPr/>
          <p:nvPr/>
        </p:nvGrpSpPr>
        <p:grpSpPr>
          <a:xfrm>
            <a:off x="4940309" y="2463668"/>
            <a:ext cx="2972085" cy="600125"/>
            <a:chOff x="4940309" y="2463668"/>
            <a:chExt cx="2972085" cy="600125"/>
          </a:xfrm>
        </p:grpSpPr>
        <p:sp>
          <p:nvSpPr>
            <p:cNvPr id="71" name="Freeform 70"/>
            <p:cNvSpPr/>
            <p:nvPr/>
          </p:nvSpPr>
          <p:spPr>
            <a:xfrm>
              <a:off x="4940309" y="2478659"/>
              <a:ext cx="180406" cy="218878"/>
            </a:xfrm>
            <a:custGeom>
              <a:avLst/>
              <a:gdLst/>
              <a:ahLst/>
              <a:cxnLst/>
              <a:rect l="0" t="0" r="0" b="0"/>
              <a:pathLst>
                <a:path w="180406" h="218878">
                  <a:moveTo>
                    <a:pt x="155483" y="6066"/>
                  </a:moveTo>
                  <a:lnTo>
                    <a:pt x="123031" y="0"/>
                  </a:lnTo>
                  <a:lnTo>
                    <a:pt x="71141" y="10625"/>
                  </a:lnTo>
                  <a:lnTo>
                    <a:pt x="39636" y="26004"/>
                  </a:lnTo>
                  <a:lnTo>
                    <a:pt x="24837" y="41834"/>
                  </a:lnTo>
                  <a:lnTo>
                    <a:pt x="5804" y="80591"/>
                  </a:lnTo>
                  <a:lnTo>
                    <a:pt x="0" y="117185"/>
                  </a:lnTo>
                  <a:lnTo>
                    <a:pt x="4882" y="140850"/>
                  </a:lnTo>
                  <a:lnTo>
                    <a:pt x="21490" y="184638"/>
                  </a:lnTo>
                  <a:lnTo>
                    <a:pt x="35100" y="199685"/>
                  </a:lnTo>
                  <a:lnTo>
                    <a:pt x="65612" y="214733"/>
                  </a:lnTo>
                  <a:lnTo>
                    <a:pt x="78021" y="218877"/>
                  </a:lnTo>
                  <a:lnTo>
                    <a:pt x="104288" y="217242"/>
                  </a:lnTo>
                  <a:lnTo>
                    <a:pt x="129221" y="208716"/>
                  </a:lnTo>
                  <a:lnTo>
                    <a:pt x="148100" y="197128"/>
                  </a:lnTo>
                  <a:lnTo>
                    <a:pt x="161171" y="181060"/>
                  </a:lnTo>
                  <a:lnTo>
                    <a:pt x="179094" y="142148"/>
                  </a:lnTo>
                  <a:lnTo>
                    <a:pt x="180405" y="118409"/>
                  </a:lnTo>
                  <a:lnTo>
                    <a:pt x="171715" y="70631"/>
                  </a:lnTo>
                  <a:lnTo>
                    <a:pt x="166304" y="61978"/>
                  </a:lnTo>
                  <a:lnTo>
                    <a:pt x="134426" y="3765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5158963" y="2463668"/>
              <a:ext cx="178986" cy="234083"/>
            </a:xfrm>
            <a:custGeom>
              <a:avLst/>
              <a:gdLst/>
              <a:ahLst/>
              <a:cxnLst/>
              <a:rect l="0" t="0" r="0" b="0"/>
              <a:pathLst>
                <a:path w="178986" h="234083">
                  <a:moveTo>
                    <a:pt x="0" y="63171"/>
                  </a:moveTo>
                  <a:lnTo>
                    <a:pt x="29309" y="121788"/>
                  </a:lnTo>
                  <a:lnTo>
                    <a:pt x="63334" y="181504"/>
                  </a:lnTo>
                  <a:lnTo>
                    <a:pt x="91280" y="230045"/>
                  </a:lnTo>
                  <a:lnTo>
                    <a:pt x="97118" y="234082"/>
                  </a:lnTo>
                  <a:lnTo>
                    <a:pt x="102180" y="233263"/>
                  </a:lnTo>
                  <a:lnTo>
                    <a:pt x="106725" y="229208"/>
                  </a:lnTo>
                  <a:lnTo>
                    <a:pt x="118710" y="206734"/>
                  </a:lnTo>
                  <a:lnTo>
                    <a:pt x="136790" y="145969"/>
                  </a:lnTo>
                  <a:lnTo>
                    <a:pt x="154408" y="85426"/>
                  </a:lnTo>
                  <a:lnTo>
                    <a:pt x="174304" y="23502"/>
                  </a:lnTo>
                  <a:lnTo>
                    <a:pt x="178985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5369533" y="2503243"/>
              <a:ext cx="147401" cy="205337"/>
            </a:xfrm>
            <a:custGeom>
              <a:avLst/>
              <a:gdLst/>
              <a:ahLst/>
              <a:cxnLst/>
              <a:rect l="0" t="0" r="0" b="0"/>
              <a:pathLst>
                <a:path w="147401" h="205337">
                  <a:moveTo>
                    <a:pt x="0" y="76238"/>
                  </a:moveTo>
                  <a:lnTo>
                    <a:pt x="17981" y="91879"/>
                  </a:lnTo>
                  <a:lnTo>
                    <a:pt x="34898" y="99957"/>
                  </a:lnTo>
                  <a:lnTo>
                    <a:pt x="69742" y="105493"/>
                  </a:lnTo>
                  <a:lnTo>
                    <a:pt x="89878" y="100549"/>
                  </a:lnTo>
                  <a:lnTo>
                    <a:pt x="121869" y="78311"/>
                  </a:lnTo>
                  <a:lnTo>
                    <a:pt x="138015" y="52676"/>
                  </a:lnTo>
                  <a:lnTo>
                    <a:pt x="140109" y="33011"/>
                  </a:lnTo>
                  <a:lnTo>
                    <a:pt x="139030" y="22853"/>
                  </a:lnTo>
                  <a:lnTo>
                    <a:pt x="133631" y="14912"/>
                  </a:lnTo>
                  <a:lnTo>
                    <a:pt x="115154" y="2969"/>
                  </a:lnTo>
                  <a:lnTo>
                    <a:pt x="94463" y="0"/>
                  </a:lnTo>
                  <a:lnTo>
                    <a:pt x="84033" y="847"/>
                  </a:lnTo>
                  <a:lnTo>
                    <a:pt x="66204" y="11145"/>
                  </a:lnTo>
                  <a:lnTo>
                    <a:pt x="35694" y="40764"/>
                  </a:lnTo>
                  <a:lnTo>
                    <a:pt x="27563" y="64371"/>
                  </a:lnTo>
                  <a:lnTo>
                    <a:pt x="26105" y="107427"/>
                  </a:lnTo>
                  <a:lnTo>
                    <a:pt x="36092" y="158308"/>
                  </a:lnTo>
                  <a:lnTo>
                    <a:pt x="51508" y="185823"/>
                  </a:lnTo>
                  <a:lnTo>
                    <a:pt x="70466" y="198252"/>
                  </a:lnTo>
                  <a:lnTo>
                    <a:pt x="93320" y="205336"/>
                  </a:lnTo>
                  <a:lnTo>
                    <a:pt x="115175" y="204585"/>
                  </a:lnTo>
                  <a:lnTo>
                    <a:pt x="130348" y="200352"/>
                  </a:lnTo>
                  <a:lnTo>
                    <a:pt x="147400" y="19205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5548518" y="2516310"/>
              <a:ext cx="168457" cy="232125"/>
            </a:xfrm>
            <a:custGeom>
              <a:avLst/>
              <a:gdLst/>
              <a:ahLst/>
              <a:cxnLst/>
              <a:rect l="0" t="0" r="0" b="0"/>
              <a:pathLst>
                <a:path w="168457" h="232125">
                  <a:moveTo>
                    <a:pt x="0" y="105285"/>
                  </a:moveTo>
                  <a:lnTo>
                    <a:pt x="17958" y="161500"/>
                  </a:lnTo>
                  <a:lnTo>
                    <a:pt x="31666" y="216952"/>
                  </a:lnTo>
                  <a:lnTo>
                    <a:pt x="36301" y="232124"/>
                  </a:lnTo>
                  <a:lnTo>
                    <a:pt x="23748" y="171052"/>
                  </a:lnTo>
                  <a:lnTo>
                    <a:pt x="16135" y="121522"/>
                  </a:lnTo>
                  <a:lnTo>
                    <a:pt x="20249" y="70972"/>
                  </a:lnTo>
                  <a:lnTo>
                    <a:pt x="25767" y="40512"/>
                  </a:lnTo>
                  <a:lnTo>
                    <a:pt x="31216" y="29348"/>
                  </a:lnTo>
                  <a:lnTo>
                    <a:pt x="46629" y="13824"/>
                  </a:lnTo>
                  <a:lnTo>
                    <a:pt x="68297" y="6144"/>
                  </a:lnTo>
                  <a:lnTo>
                    <a:pt x="131696" y="810"/>
                  </a:lnTo>
                  <a:lnTo>
                    <a:pt x="168456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6001243" y="2591880"/>
              <a:ext cx="305328" cy="187644"/>
            </a:xfrm>
            <a:custGeom>
              <a:avLst/>
              <a:gdLst/>
              <a:ahLst/>
              <a:cxnLst/>
              <a:rect l="0" t="0" r="0" b="0"/>
              <a:pathLst>
                <a:path w="305328" h="187644">
                  <a:moveTo>
                    <a:pt x="0" y="50773"/>
                  </a:moveTo>
                  <a:lnTo>
                    <a:pt x="1" y="99703"/>
                  </a:lnTo>
                  <a:lnTo>
                    <a:pt x="6066" y="157692"/>
                  </a:lnTo>
                  <a:lnTo>
                    <a:pt x="5214" y="157147"/>
                  </a:lnTo>
                  <a:lnTo>
                    <a:pt x="3476" y="153274"/>
                  </a:lnTo>
                  <a:lnTo>
                    <a:pt x="8791" y="100738"/>
                  </a:lnTo>
                  <a:lnTo>
                    <a:pt x="15774" y="46734"/>
                  </a:lnTo>
                  <a:lnTo>
                    <a:pt x="30670" y="10581"/>
                  </a:lnTo>
                  <a:lnTo>
                    <a:pt x="39164" y="4091"/>
                  </a:lnTo>
                  <a:lnTo>
                    <a:pt x="61081" y="0"/>
                  </a:lnTo>
                  <a:lnTo>
                    <a:pt x="71136" y="2886"/>
                  </a:lnTo>
                  <a:lnTo>
                    <a:pt x="88548" y="15452"/>
                  </a:lnTo>
                  <a:lnTo>
                    <a:pt x="111505" y="42257"/>
                  </a:lnTo>
                  <a:lnTo>
                    <a:pt x="138960" y="101485"/>
                  </a:lnTo>
                  <a:lnTo>
                    <a:pt x="145283" y="112657"/>
                  </a:lnTo>
                  <a:lnTo>
                    <a:pt x="150668" y="115425"/>
                  </a:lnTo>
                  <a:lnTo>
                    <a:pt x="155427" y="112592"/>
                  </a:lnTo>
                  <a:lnTo>
                    <a:pt x="163835" y="96965"/>
                  </a:lnTo>
                  <a:lnTo>
                    <a:pt x="187937" y="41012"/>
                  </a:lnTo>
                  <a:lnTo>
                    <a:pt x="207633" y="14475"/>
                  </a:lnTo>
                  <a:lnTo>
                    <a:pt x="215631" y="10197"/>
                  </a:lnTo>
                  <a:lnTo>
                    <a:pt x="233876" y="8562"/>
                  </a:lnTo>
                  <a:lnTo>
                    <a:pt x="253684" y="17974"/>
                  </a:lnTo>
                  <a:lnTo>
                    <a:pt x="263879" y="25398"/>
                  </a:lnTo>
                  <a:lnTo>
                    <a:pt x="278327" y="46124"/>
                  </a:lnTo>
                  <a:lnTo>
                    <a:pt x="299864" y="103973"/>
                  </a:lnTo>
                  <a:lnTo>
                    <a:pt x="304247" y="153741"/>
                  </a:lnTo>
                  <a:lnTo>
                    <a:pt x="305327" y="18764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6367029" y="2571034"/>
              <a:ext cx="150112" cy="195015"/>
            </a:xfrm>
            <a:custGeom>
              <a:avLst/>
              <a:gdLst/>
              <a:ahLst/>
              <a:cxnLst/>
              <a:rect l="0" t="0" r="0" b="0"/>
              <a:pathLst>
                <a:path w="150112" h="195015">
                  <a:moveTo>
                    <a:pt x="55354" y="124261"/>
                  </a:moveTo>
                  <a:lnTo>
                    <a:pt x="70995" y="106280"/>
                  </a:lnTo>
                  <a:lnTo>
                    <a:pt x="79074" y="89363"/>
                  </a:lnTo>
                  <a:lnTo>
                    <a:pt x="84609" y="48930"/>
                  </a:lnTo>
                  <a:lnTo>
                    <a:pt x="80660" y="11084"/>
                  </a:lnTo>
                  <a:lnTo>
                    <a:pt x="74565" y="4356"/>
                  </a:lnTo>
                  <a:lnTo>
                    <a:pt x="65822" y="1040"/>
                  </a:lnTo>
                  <a:lnTo>
                    <a:pt x="55313" y="0"/>
                  </a:lnTo>
                  <a:lnTo>
                    <a:pt x="45968" y="2816"/>
                  </a:lnTo>
                  <a:lnTo>
                    <a:pt x="29346" y="15303"/>
                  </a:lnTo>
                  <a:lnTo>
                    <a:pt x="12423" y="47654"/>
                  </a:lnTo>
                  <a:lnTo>
                    <a:pt x="0" y="86875"/>
                  </a:lnTo>
                  <a:lnTo>
                    <a:pt x="88" y="128131"/>
                  </a:lnTo>
                  <a:lnTo>
                    <a:pt x="7524" y="164402"/>
                  </a:lnTo>
                  <a:lnTo>
                    <a:pt x="22725" y="191787"/>
                  </a:lnTo>
                  <a:lnTo>
                    <a:pt x="28922" y="195014"/>
                  </a:lnTo>
                  <a:lnTo>
                    <a:pt x="35393" y="194827"/>
                  </a:lnTo>
                  <a:lnTo>
                    <a:pt x="48822" y="188379"/>
                  </a:lnTo>
                  <a:lnTo>
                    <a:pt x="62589" y="177714"/>
                  </a:lnTo>
                  <a:lnTo>
                    <a:pt x="73388" y="158936"/>
                  </a:lnTo>
                  <a:lnTo>
                    <a:pt x="89852" y="108754"/>
                  </a:lnTo>
                  <a:lnTo>
                    <a:pt x="95964" y="63139"/>
                  </a:lnTo>
                  <a:lnTo>
                    <a:pt x="96465" y="64796"/>
                  </a:lnTo>
                  <a:lnTo>
                    <a:pt x="100500" y="123315"/>
                  </a:lnTo>
                  <a:lnTo>
                    <a:pt x="112014" y="155566"/>
                  </a:lnTo>
                  <a:lnTo>
                    <a:pt x="123820" y="173270"/>
                  </a:lnTo>
                  <a:lnTo>
                    <a:pt x="150111" y="18743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6545663" y="2606867"/>
              <a:ext cx="92888" cy="172657"/>
            </a:xfrm>
            <a:custGeom>
              <a:avLst/>
              <a:gdLst/>
              <a:ahLst/>
              <a:cxnLst/>
              <a:rect l="0" t="0" r="0" b="0"/>
              <a:pathLst>
                <a:path w="92888" h="172657">
                  <a:moveTo>
                    <a:pt x="3062" y="4200"/>
                  </a:moveTo>
                  <a:lnTo>
                    <a:pt x="6182" y="46892"/>
                  </a:lnTo>
                  <a:lnTo>
                    <a:pt x="12127" y="99720"/>
                  </a:lnTo>
                  <a:lnTo>
                    <a:pt x="10275" y="107655"/>
                  </a:lnTo>
                  <a:lnTo>
                    <a:pt x="6701" y="110604"/>
                  </a:lnTo>
                  <a:lnTo>
                    <a:pt x="1979" y="110231"/>
                  </a:lnTo>
                  <a:lnTo>
                    <a:pt x="0" y="105303"/>
                  </a:lnTo>
                  <a:lnTo>
                    <a:pt x="8017" y="45344"/>
                  </a:lnTo>
                  <a:lnTo>
                    <a:pt x="23118" y="7032"/>
                  </a:lnTo>
                  <a:lnTo>
                    <a:pt x="30471" y="1409"/>
                  </a:lnTo>
                  <a:lnTo>
                    <a:pt x="38882" y="0"/>
                  </a:lnTo>
                  <a:lnTo>
                    <a:pt x="47999" y="1400"/>
                  </a:lnTo>
                  <a:lnTo>
                    <a:pt x="55247" y="5843"/>
                  </a:lnTo>
                  <a:lnTo>
                    <a:pt x="66420" y="20138"/>
                  </a:lnTo>
                  <a:lnTo>
                    <a:pt x="79286" y="47917"/>
                  </a:lnTo>
                  <a:lnTo>
                    <a:pt x="89356" y="110620"/>
                  </a:lnTo>
                  <a:lnTo>
                    <a:pt x="92887" y="135726"/>
                  </a:lnTo>
                  <a:lnTo>
                    <a:pt x="87290" y="1726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6664538" y="2611067"/>
              <a:ext cx="63173" cy="94757"/>
            </a:xfrm>
            <a:custGeom>
              <a:avLst/>
              <a:gdLst/>
              <a:ahLst/>
              <a:cxnLst/>
              <a:rect l="0" t="0" r="0" b="0"/>
              <a:pathLst>
                <a:path w="63173" h="94757">
                  <a:moveTo>
                    <a:pt x="0" y="0"/>
                  </a:moveTo>
                  <a:lnTo>
                    <a:pt x="34747" y="53875"/>
                  </a:lnTo>
                  <a:lnTo>
                    <a:pt x="47991" y="81084"/>
                  </a:lnTo>
                  <a:lnTo>
                    <a:pt x="63172" y="947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6590839" y="2632124"/>
              <a:ext cx="210571" cy="431669"/>
            </a:xfrm>
            <a:custGeom>
              <a:avLst/>
              <a:gdLst/>
              <a:ahLst/>
              <a:cxnLst/>
              <a:rect l="0" t="0" r="0" b="0"/>
              <a:pathLst>
                <a:path w="210571" h="431669">
                  <a:moveTo>
                    <a:pt x="210570" y="0"/>
                  </a:moveTo>
                  <a:lnTo>
                    <a:pt x="185376" y="53875"/>
                  </a:lnTo>
                  <a:lnTo>
                    <a:pt x="165905" y="91880"/>
                  </a:lnTo>
                  <a:lnTo>
                    <a:pt x="126118" y="148071"/>
                  </a:lnTo>
                  <a:lnTo>
                    <a:pt x="92387" y="201300"/>
                  </a:lnTo>
                  <a:lnTo>
                    <a:pt x="70803" y="261760"/>
                  </a:lnTo>
                  <a:lnTo>
                    <a:pt x="41802" y="319511"/>
                  </a:lnTo>
                  <a:lnTo>
                    <a:pt x="19262" y="370259"/>
                  </a:lnTo>
                  <a:lnTo>
                    <a:pt x="5707" y="404894"/>
                  </a:lnTo>
                  <a:lnTo>
                    <a:pt x="0" y="43166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7054093" y="2590010"/>
              <a:ext cx="73700" cy="94757"/>
            </a:xfrm>
            <a:custGeom>
              <a:avLst/>
              <a:gdLst/>
              <a:ahLst/>
              <a:cxnLst/>
              <a:rect l="0" t="0" r="0" b="0"/>
              <a:pathLst>
                <a:path w="73700" h="94757">
                  <a:moveTo>
                    <a:pt x="0" y="0"/>
                  </a:moveTo>
                  <a:lnTo>
                    <a:pt x="55226" y="57565"/>
                  </a:lnTo>
                  <a:lnTo>
                    <a:pt x="73699" y="947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7022507" y="2558425"/>
              <a:ext cx="189515" cy="463254"/>
            </a:xfrm>
            <a:custGeom>
              <a:avLst/>
              <a:gdLst/>
              <a:ahLst/>
              <a:cxnLst/>
              <a:rect l="0" t="0" r="0" b="0"/>
              <a:pathLst>
                <a:path w="189515" h="463254">
                  <a:moveTo>
                    <a:pt x="189514" y="0"/>
                  </a:moveTo>
                  <a:lnTo>
                    <a:pt x="165794" y="58616"/>
                  </a:lnTo>
                  <a:lnTo>
                    <a:pt x="147511" y="115213"/>
                  </a:lnTo>
                  <a:lnTo>
                    <a:pt x="122632" y="168376"/>
                  </a:lnTo>
                  <a:lnTo>
                    <a:pt x="91321" y="231620"/>
                  </a:lnTo>
                  <a:lnTo>
                    <a:pt x="65826" y="294797"/>
                  </a:lnTo>
                  <a:lnTo>
                    <a:pt x="41253" y="343150"/>
                  </a:lnTo>
                  <a:lnTo>
                    <a:pt x="19457" y="402745"/>
                  </a:lnTo>
                  <a:lnTo>
                    <a:pt x="0" y="46325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7201492" y="2545858"/>
              <a:ext cx="115815" cy="223137"/>
            </a:xfrm>
            <a:custGeom>
              <a:avLst/>
              <a:gdLst/>
              <a:ahLst/>
              <a:cxnLst/>
              <a:rect l="0" t="0" r="0" b="0"/>
              <a:pathLst>
                <a:path w="115815" h="223137">
                  <a:moveTo>
                    <a:pt x="0" y="138908"/>
                  </a:moveTo>
                  <a:lnTo>
                    <a:pt x="60873" y="104580"/>
                  </a:lnTo>
                  <a:lnTo>
                    <a:pt x="90793" y="78705"/>
                  </a:lnTo>
                  <a:lnTo>
                    <a:pt x="106581" y="52440"/>
                  </a:lnTo>
                  <a:lnTo>
                    <a:pt x="108590" y="32628"/>
                  </a:lnTo>
                  <a:lnTo>
                    <a:pt x="107488" y="22431"/>
                  </a:lnTo>
                  <a:lnTo>
                    <a:pt x="103245" y="14464"/>
                  </a:lnTo>
                  <a:lnTo>
                    <a:pt x="89170" y="2491"/>
                  </a:lnTo>
                  <a:lnTo>
                    <a:pt x="80504" y="0"/>
                  </a:lnTo>
                  <a:lnTo>
                    <a:pt x="61516" y="353"/>
                  </a:lnTo>
                  <a:lnTo>
                    <a:pt x="44499" y="10647"/>
                  </a:lnTo>
                  <a:lnTo>
                    <a:pt x="36684" y="18306"/>
                  </a:lnTo>
                  <a:lnTo>
                    <a:pt x="28003" y="39294"/>
                  </a:lnTo>
                  <a:lnTo>
                    <a:pt x="25314" y="65389"/>
                  </a:lnTo>
                  <a:lnTo>
                    <a:pt x="33120" y="126683"/>
                  </a:lnTo>
                  <a:lnTo>
                    <a:pt x="41626" y="154532"/>
                  </a:lnTo>
                  <a:lnTo>
                    <a:pt x="79961" y="206303"/>
                  </a:lnTo>
                  <a:lnTo>
                    <a:pt x="94420" y="215655"/>
                  </a:lnTo>
                  <a:lnTo>
                    <a:pt x="115814" y="22313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7343458" y="2582346"/>
              <a:ext cx="226532" cy="186649"/>
            </a:xfrm>
            <a:custGeom>
              <a:avLst/>
              <a:gdLst/>
              <a:ahLst/>
              <a:cxnLst/>
              <a:rect l="0" t="0" r="0" b="0"/>
              <a:pathLst>
                <a:path w="226532" h="186649">
                  <a:moveTo>
                    <a:pt x="121246" y="123477"/>
                  </a:moveTo>
                  <a:lnTo>
                    <a:pt x="135900" y="79515"/>
                  </a:lnTo>
                  <a:lnTo>
                    <a:pt x="136338" y="59485"/>
                  </a:lnTo>
                  <a:lnTo>
                    <a:pt x="131464" y="40054"/>
                  </a:lnTo>
                  <a:lnTo>
                    <a:pt x="121498" y="23619"/>
                  </a:lnTo>
                  <a:lnTo>
                    <a:pt x="106150" y="11636"/>
                  </a:lnTo>
                  <a:lnTo>
                    <a:pt x="86461" y="3580"/>
                  </a:lnTo>
                  <a:lnTo>
                    <a:pt x="62112" y="0"/>
                  </a:lnTo>
                  <a:lnTo>
                    <a:pt x="41932" y="4648"/>
                  </a:lnTo>
                  <a:lnTo>
                    <a:pt x="9913" y="26695"/>
                  </a:lnTo>
                  <a:lnTo>
                    <a:pt x="1575" y="49268"/>
                  </a:lnTo>
                  <a:lnTo>
                    <a:pt x="0" y="91741"/>
                  </a:lnTo>
                  <a:lnTo>
                    <a:pt x="5358" y="117561"/>
                  </a:lnTo>
                  <a:lnTo>
                    <a:pt x="21528" y="145251"/>
                  </a:lnTo>
                  <a:lnTo>
                    <a:pt x="34424" y="160841"/>
                  </a:lnTo>
                  <a:lnTo>
                    <a:pt x="43477" y="164764"/>
                  </a:lnTo>
                  <a:lnTo>
                    <a:pt x="66015" y="166004"/>
                  </a:lnTo>
                  <a:lnTo>
                    <a:pt x="85391" y="159535"/>
                  </a:lnTo>
                  <a:lnTo>
                    <a:pt x="93833" y="154535"/>
                  </a:lnTo>
                  <a:lnTo>
                    <a:pt x="106333" y="136501"/>
                  </a:lnTo>
                  <a:lnTo>
                    <a:pt x="127689" y="81475"/>
                  </a:lnTo>
                  <a:lnTo>
                    <a:pt x="131390" y="81438"/>
                  </a:lnTo>
                  <a:lnTo>
                    <a:pt x="135028" y="84923"/>
                  </a:lnTo>
                  <a:lnTo>
                    <a:pt x="161908" y="144308"/>
                  </a:lnTo>
                  <a:lnTo>
                    <a:pt x="187107" y="170464"/>
                  </a:lnTo>
                  <a:lnTo>
                    <a:pt x="203551" y="179455"/>
                  </a:lnTo>
                  <a:lnTo>
                    <a:pt x="226531" y="18664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7584981" y="2584840"/>
              <a:ext cx="100823" cy="165172"/>
            </a:xfrm>
            <a:custGeom>
              <a:avLst/>
              <a:gdLst/>
              <a:ahLst/>
              <a:cxnLst/>
              <a:rect l="0" t="0" r="0" b="0"/>
              <a:pathLst>
                <a:path w="100823" h="165172">
                  <a:moveTo>
                    <a:pt x="6065" y="36755"/>
                  </a:moveTo>
                  <a:lnTo>
                    <a:pt x="0" y="70377"/>
                  </a:lnTo>
                  <a:lnTo>
                    <a:pt x="10625" y="130163"/>
                  </a:lnTo>
                  <a:lnTo>
                    <a:pt x="26004" y="162698"/>
                  </a:lnTo>
                  <a:lnTo>
                    <a:pt x="28716" y="165171"/>
                  </a:lnTo>
                  <a:lnTo>
                    <a:pt x="29355" y="162140"/>
                  </a:lnTo>
                  <a:lnTo>
                    <a:pt x="19011" y="111065"/>
                  </a:lnTo>
                  <a:lnTo>
                    <a:pt x="8970" y="57240"/>
                  </a:lnTo>
                  <a:lnTo>
                    <a:pt x="9696" y="31821"/>
                  </a:lnTo>
                  <a:lnTo>
                    <a:pt x="17817" y="12726"/>
                  </a:lnTo>
                  <a:lnTo>
                    <a:pt x="26768" y="6698"/>
                  </a:lnTo>
                  <a:lnTo>
                    <a:pt x="52311" y="0"/>
                  </a:lnTo>
                  <a:lnTo>
                    <a:pt x="73803" y="142"/>
                  </a:lnTo>
                  <a:lnTo>
                    <a:pt x="100822" y="51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7717388" y="2552835"/>
              <a:ext cx="195006" cy="258274"/>
            </a:xfrm>
            <a:custGeom>
              <a:avLst/>
              <a:gdLst/>
              <a:ahLst/>
              <a:cxnLst/>
              <a:rect l="0" t="0" r="0" b="0"/>
              <a:pathLst>
                <a:path w="195006" h="258274">
                  <a:moveTo>
                    <a:pt x="136871" y="5590"/>
                  </a:moveTo>
                  <a:lnTo>
                    <a:pt x="120103" y="0"/>
                  </a:lnTo>
                  <a:lnTo>
                    <a:pt x="102512" y="3495"/>
                  </a:lnTo>
                  <a:lnTo>
                    <a:pt x="62623" y="24803"/>
                  </a:lnTo>
                  <a:lnTo>
                    <a:pt x="48110" y="41035"/>
                  </a:lnTo>
                  <a:lnTo>
                    <a:pt x="42602" y="50277"/>
                  </a:lnTo>
                  <a:lnTo>
                    <a:pt x="41270" y="58778"/>
                  </a:lnTo>
                  <a:lnTo>
                    <a:pt x="42721" y="66785"/>
                  </a:lnTo>
                  <a:lnTo>
                    <a:pt x="46028" y="74462"/>
                  </a:lnTo>
                  <a:lnTo>
                    <a:pt x="62182" y="89232"/>
                  </a:lnTo>
                  <a:lnTo>
                    <a:pt x="73040" y="96446"/>
                  </a:lnTo>
                  <a:lnTo>
                    <a:pt x="130155" y="109194"/>
                  </a:lnTo>
                  <a:lnTo>
                    <a:pt x="165296" y="119605"/>
                  </a:lnTo>
                  <a:lnTo>
                    <a:pt x="183040" y="130743"/>
                  </a:lnTo>
                  <a:lnTo>
                    <a:pt x="188708" y="139328"/>
                  </a:lnTo>
                  <a:lnTo>
                    <a:pt x="195005" y="161345"/>
                  </a:lnTo>
                  <a:lnTo>
                    <a:pt x="194344" y="171428"/>
                  </a:lnTo>
                  <a:lnTo>
                    <a:pt x="187371" y="188870"/>
                  </a:lnTo>
                  <a:lnTo>
                    <a:pt x="164702" y="211843"/>
                  </a:lnTo>
                  <a:lnTo>
                    <a:pt x="117195" y="232161"/>
                  </a:lnTo>
                  <a:lnTo>
                    <a:pt x="54442" y="251051"/>
                  </a:lnTo>
                  <a:lnTo>
                    <a:pt x="0" y="25827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5" name="Group 94"/>
          <p:cNvGrpSpPr/>
          <p:nvPr/>
        </p:nvGrpSpPr>
        <p:grpSpPr>
          <a:xfrm>
            <a:off x="2010943" y="3558632"/>
            <a:ext cx="1610861" cy="563685"/>
            <a:chOff x="2010943" y="3558632"/>
            <a:chExt cx="1610861" cy="563685"/>
          </a:xfrm>
        </p:grpSpPr>
        <p:sp>
          <p:nvSpPr>
            <p:cNvPr id="87" name="Freeform 86"/>
            <p:cNvSpPr/>
            <p:nvPr/>
          </p:nvSpPr>
          <p:spPr>
            <a:xfrm>
              <a:off x="2010943" y="3805727"/>
              <a:ext cx="147400" cy="5590"/>
            </a:xfrm>
            <a:custGeom>
              <a:avLst/>
              <a:gdLst/>
              <a:ahLst/>
              <a:cxnLst/>
              <a:rect l="0" t="0" r="0" b="0"/>
              <a:pathLst>
                <a:path w="147400" h="5590">
                  <a:moveTo>
                    <a:pt x="147399" y="5589"/>
                  </a:moveTo>
                  <a:lnTo>
                    <a:pt x="130631" y="0"/>
                  </a:lnTo>
                  <a:lnTo>
                    <a:pt x="71953" y="4044"/>
                  </a:lnTo>
                  <a:lnTo>
                    <a:pt x="34187" y="5131"/>
                  </a:lnTo>
                  <a:lnTo>
                    <a:pt x="0" y="558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2516744" y="3642860"/>
              <a:ext cx="20624" cy="400084"/>
            </a:xfrm>
            <a:custGeom>
              <a:avLst/>
              <a:gdLst/>
              <a:ahLst/>
              <a:cxnLst/>
              <a:rect l="0" t="0" r="0" b="0"/>
              <a:pathLst>
                <a:path w="20624" h="400084">
                  <a:moveTo>
                    <a:pt x="10095" y="0"/>
                  </a:moveTo>
                  <a:lnTo>
                    <a:pt x="6975" y="42691"/>
                  </a:lnTo>
                  <a:lnTo>
                    <a:pt x="1030" y="101109"/>
                  </a:lnTo>
                  <a:lnTo>
                    <a:pt x="0" y="159810"/>
                  </a:lnTo>
                  <a:lnTo>
                    <a:pt x="5284" y="221656"/>
                  </a:lnTo>
                  <a:lnTo>
                    <a:pt x="3079" y="280220"/>
                  </a:lnTo>
                  <a:lnTo>
                    <a:pt x="8363" y="331822"/>
                  </a:lnTo>
                  <a:lnTo>
                    <a:pt x="12701" y="371279"/>
                  </a:lnTo>
                  <a:lnTo>
                    <a:pt x="20623" y="4000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2295212" y="3558632"/>
              <a:ext cx="410612" cy="115814"/>
            </a:xfrm>
            <a:custGeom>
              <a:avLst/>
              <a:gdLst/>
              <a:ahLst/>
              <a:cxnLst/>
              <a:rect l="0" t="0" r="0" b="0"/>
              <a:pathLst>
                <a:path w="410612" h="115814">
                  <a:moveTo>
                    <a:pt x="410611" y="0"/>
                  </a:moveTo>
                  <a:lnTo>
                    <a:pt x="355470" y="20243"/>
                  </a:lnTo>
                  <a:lnTo>
                    <a:pt x="295856" y="41545"/>
                  </a:lnTo>
                  <a:lnTo>
                    <a:pt x="236125" y="56040"/>
                  </a:lnTo>
                  <a:lnTo>
                    <a:pt x="188376" y="66647"/>
                  </a:lnTo>
                  <a:lnTo>
                    <a:pt x="133414" y="77199"/>
                  </a:lnTo>
                  <a:lnTo>
                    <a:pt x="77176" y="91245"/>
                  </a:lnTo>
                  <a:lnTo>
                    <a:pt x="14343" y="111134"/>
                  </a:lnTo>
                  <a:lnTo>
                    <a:pt x="0" y="1158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2581313" y="3713244"/>
              <a:ext cx="178783" cy="259824"/>
            </a:xfrm>
            <a:custGeom>
              <a:avLst/>
              <a:gdLst/>
              <a:ahLst/>
              <a:cxnLst/>
              <a:rect l="0" t="0" r="0" b="0"/>
              <a:pathLst>
                <a:path w="178783" h="259824">
                  <a:moveTo>
                    <a:pt x="8697" y="129657"/>
                  </a:moveTo>
                  <a:lnTo>
                    <a:pt x="51389" y="126538"/>
                  </a:lnTo>
                  <a:lnTo>
                    <a:pt x="110765" y="111699"/>
                  </a:lnTo>
                  <a:lnTo>
                    <a:pt x="143445" y="100289"/>
                  </a:lnTo>
                  <a:lnTo>
                    <a:pt x="160612" y="88919"/>
                  </a:lnTo>
                  <a:lnTo>
                    <a:pt x="172921" y="72947"/>
                  </a:lnTo>
                  <a:lnTo>
                    <a:pt x="177841" y="63774"/>
                  </a:lnTo>
                  <a:lnTo>
                    <a:pt x="178782" y="55320"/>
                  </a:lnTo>
                  <a:lnTo>
                    <a:pt x="173587" y="39687"/>
                  </a:lnTo>
                  <a:lnTo>
                    <a:pt x="157509" y="17731"/>
                  </a:lnTo>
                  <a:lnTo>
                    <a:pt x="132338" y="1997"/>
                  </a:lnTo>
                  <a:lnTo>
                    <a:pt x="112782" y="0"/>
                  </a:lnTo>
                  <a:lnTo>
                    <a:pt x="71631" y="8250"/>
                  </a:lnTo>
                  <a:lnTo>
                    <a:pt x="45801" y="23365"/>
                  </a:lnTo>
                  <a:lnTo>
                    <a:pt x="23330" y="42661"/>
                  </a:lnTo>
                  <a:lnTo>
                    <a:pt x="7444" y="74375"/>
                  </a:lnTo>
                  <a:lnTo>
                    <a:pt x="0" y="127013"/>
                  </a:lnTo>
                  <a:lnTo>
                    <a:pt x="1051" y="167348"/>
                  </a:lnTo>
                  <a:lnTo>
                    <a:pt x="21959" y="223831"/>
                  </a:lnTo>
                  <a:lnTo>
                    <a:pt x="35648" y="238973"/>
                  </a:lnTo>
                  <a:lnTo>
                    <a:pt x="66206" y="254074"/>
                  </a:lnTo>
                  <a:lnTo>
                    <a:pt x="90408" y="259823"/>
                  </a:lnTo>
                  <a:lnTo>
                    <a:pt x="112863" y="258479"/>
                  </a:lnTo>
                  <a:lnTo>
                    <a:pt x="131422" y="247742"/>
                  </a:lnTo>
                  <a:lnTo>
                    <a:pt x="166624" y="2138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2811108" y="3812648"/>
              <a:ext cx="252685" cy="179726"/>
            </a:xfrm>
            <a:custGeom>
              <a:avLst/>
              <a:gdLst/>
              <a:ahLst/>
              <a:cxnLst/>
              <a:rect l="0" t="0" r="0" b="0"/>
              <a:pathLst>
                <a:path w="252685" h="179726">
                  <a:moveTo>
                    <a:pt x="0" y="51310"/>
                  </a:moveTo>
                  <a:lnTo>
                    <a:pt x="0" y="109927"/>
                  </a:lnTo>
                  <a:lnTo>
                    <a:pt x="11453" y="166524"/>
                  </a:lnTo>
                  <a:lnTo>
                    <a:pt x="15619" y="179725"/>
                  </a:lnTo>
                  <a:lnTo>
                    <a:pt x="11130" y="125620"/>
                  </a:lnTo>
                  <a:lnTo>
                    <a:pt x="10648" y="71795"/>
                  </a:lnTo>
                  <a:lnTo>
                    <a:pt x="16141" y="21691"/>
                  </a:lnTo>
                  <a:lnTo>
                    <a:pt x="22459" y="14017"/>
                  </a:lnTo>
                  <a:lnTo>
                    <a:pt x="41958" y="5489"/>
                  </a:lnTo>
                  <a:lnTo>
                    <a:pt x="51369" y="6725"/>
                  </a:lnTo>
                  <a:lnTo>
                    <a:pt x="68064" y="17457"/>
                  </a:lnTo>
                  <a:lnTo>
                    <a:pt x="85028" y="43229"/>
                  </a:lnTo>
                  <a:lnTo>
                    <a:pt x="108557" y="104167"/>
                  </a:lnTo>
                  <a:lnTo>
                    <a:pt x="112146" y="107605"/>
                  </a:lnTo>
                  <a:lnTo>
                    <a:pt x="115708" y="106388"/>
                  </a:lnTo>
                  <a:lnTo>
                    <a:pt x="119253" y="102066"/>
                  </a:lnTo>
                  <a:lnTo>
                    <a:pt x="131309" y="41155"/>
                  </a:lnTo>
                  <a:lnTo>
                    <a:pt x="140812" y="9307"/>
                  </a:lnTo>
                  <a:lnTo>
                    <a:pt x="146518" y="3421"/>
                  </a:lnTo>
                  <a:lnTo>
                    <a:pt x="153831" y="667"/>
                  </a:lnTo>
                  <a:lnTo>
                    <a:pt x="162215" y="0"/>
                  </a:lnTo>
                  <a:lnTo>
                    <a:pt x="177771" y="5499"/>
                  </a:lnTo>
                  <a:lnTo>
                    <a:pt x="185194" y="10241"/>
                  </a:lnTo>
                  <a:lnTo>
                    <a:pt x="196563" y="24868"/>
                  </a:lnTo>
                  <a:lnTo>
                    <a:pt x="224367" y="80280"/>
                  </a:lnTo>
                  <a:lnTo>
                    <a:pt x="252684" y="13553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3120049" y="3716652"/>
              <a:ext cx="136591" cy="405665"/>
            </a:xfrm>
            <a:custGeom>
              <a:avLst/>
              <a:gdLst/>
              <a:ahLst/>
              <a:cxnLst/>
              <a:rect l="0" t="0" r="0" b="0"/>
              <a:pathLst>
                <a:path w="136591" h="405665">
                  <a:moveTo>
                    <a:pt x="27971" y="136778"/>
                  </a:moveTo>
                  <a:lnTo>
                    <a:pt x="27971" y="190922"/>
                  </a:lnTo>
                  <a:lnTo>
                    <a:pt x="27971" y="251458"/>
                  </a:lnTo>
                  <a:lnTo>
                    <a:pt x="27971" y="302428"/>
                  </a:lnTo>
                  <a:lnTo>
                    <a:pt x="27971" y="354575"/>
                  </a:lnTo>
                  <a:lnTo>
                    <a:pt x="33561" y="401482"/>
                  </a:lnTo>
                  <a:lnTo>
                    <a:pt x="35207" y="405664"/>
                  </a:lnTo>
                  <a:lnTo>
                    <a:pt x="36305" y="402603"/>
                  </a:lnTo>
                  <a:lnTo>
                    <a:pt x="36354" y="384774"/>
                  </a:lnTo>
                  <a:lnTo>
                    <a:pt x="26854" y="325841"/>
                  </a:lnTo>
                  <a:lnTo>
                    <a:pt x="20231" y="269226"/>
                  </a:lnTo>
                  <a:lnTo>
                    <a:pt x="12404" y="213763"/>
                  </a:lnTo>
                  <a:lnTo>
                    <a:pt x="6829" y="158267"/>
                  </a:lnTo>
                  <a:lnTo>
                    <a:pt x="0" y="104541"/>
                  </a:lnTo>
                  <a:lnTo>
                    <a:pt x="219" y="46398"/>
                  </a:lnTo>
                  <a:lnTo>
                    <a:pt x="6278" y="24080"/>
                  </a:lnTo>
                  <a:lnTo>
                    <a:pt x="16770" y="6361"/>
                  </a:lnTo>
                  <a:lnTo>
                    <a:pt x="25183" y="1870"/>
                  </a:lnTo>
                  <a:lnTo>
                    <a:pt x="47009" y="0"/>
                  </a:lnTo>
                  <a:lnTo>
                    <a:pt x="66068" y="6188"/>
                  </a:lnTo>
                  <a:lnTo>
                    <a:pt x="82338" y="17906"/>
                  </a:lnTo>
                  <a:lnTo>
                    <a:pt x="111847" y="57145"/>
                  </a:lnTo>
                  <a:lnTo>
                    <a:pt x="134617" y="104020"/>
                  </a:lnTo>
                  <a:lnTo>
                    <a:pt x="136590" y="125728"/>
                  </a:lnTo>
                  <a:lnTo>
                    <a:pt x="135479" y="136431"/>
                  </a:lnTo>
                  <a:lnTo>
                    <a:pt x="131228" y="144735"/>
                  </a:lnTo>
                  <a:lnTo>
                    <a:pt x="89489" y="176199"/>
                  </a:lnTo>
                  <a:lnTo>
                    <a:pt x="66231" y="183544"/>
                  </a:lnTo>
                  <a:lnTo>
                    <a:pt x="27971" y="18942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3295419" y="3692948"/>
              <a:ext cx="138241" cy="202597"/>
            </a:xfrm>
            <a:custGeom>
              <a:avLst/>
              <a:gdLst/>
              <a:ahLst/>
              <a:cxnLst/>
              <a:rect l="0" t="0" r="0" b="0"/>
              <a:pathLst>
                <a:path w="138241" h="202597">
                  <a:moveTo>
                    <a:pt x="0" y="86782"/>
                  </a:moveTo>
                  <a:lnTo>
                    <a:pt x="37478" y="95116"/>
                  </a:lnTo>
                  <a:lnTo>
                    <a:pt x="75446" y="93541"/>
                  </a:lnTo>
                  <a:lnTo>
                    <a:pt x="100212" y="87446"/>
                  </a:lnTo>
                  <a:lnTo>
                    <a:pt x="119018" y="76939"/>
                  </a:lnTo>
                  <a:lnTo>
                    <a:pt x="132056" y="61351"/>
                  </a:lnTo>
                  <a:lnTo>
                    <a:pt x="137170" y="52280"/>
                  </a:lnTo>
                  <a:lnTo>
                    <a:pt x="138240" y="42724"/>
                  </a:lnTo>
                  <a:lnTo>
                    <a:pt x="133190" y="22747"/>
                  </a:lnTo>
                  <a:lnTo>
                    <a:pt x="126228" y="14846"/>
                  </a:lnTo>
                  <a:lnTo>
                    <a:pt x="106015" y="2948"/>
                  </a:lnTo>
                  <a:lnTo>
                    <a:pt x="84552" y="0"/>
                  </a:lnTo>
                  <a:lnTo>
                    <a:pt x="64485" y="3758"/>
                  </a:lnTo>
                  <a:lnTo>
                    <a:pt x="40034" y="19029"/>
                  </a:lnTo>
                  <a:lnTo>
                    <a:pt x="25202" y="31713"/>
                  </a:lnTo>
                  <a:lnTo>
                    <a:pt x="9287" y="63187"/>
                  </a:lnTo>
                  <a:lnTo>
                    <a:pt x="2752" y="102148"/>
                  </a:lnTo>
                  <a:lnTo>
                    <a:pt x="11994" y="143327"/>
                  </a:lnTo>
                  <a:lnTo>
                    <a:pt x="29550" y="173986"/>
                  </a:lnTo>
                  <a:lnTo>
                    <a:pt x="49009" y="187151"/>
                  </a:lnTo>
                  <a:lnTo>
                    <a:pt x="83151" y="198019"/>
                  </a:lnTo>
                  <a:lnTo>
                    <a:pt x="115814" y="20259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3495461" y="3695502"/>
              <a:ext cx="126343" cy="223446"/>
            </a:xfrm>
            <a:custGeom>
              <a:avLst/>
              <a:gdLst/>
              <a:ahLst/>
              <a:cxnLst/>
              <a:rect l="0" t="0" r="0" b="0"/>
              <a:pathLst>
                <a:path w="126343" h="223446">
                  <a:moveTo>
                    <a:pt x="0" y="73700"/>
                  </a:moveTo>
                  <a:lnTo>
                    <a:pt x="3120" y="116391"/>
                  </a:lnTo>
                  <a:lnTo>
                    <a:pt x="21330" y="179035"/>
                  </a:lnTo>
                  <a:lnTo>
                    <a:pt x="36301" y="223445"/>
                  </a:lnTo>
                  <a:lnTo>
                    <a:pt x="20511" y="167464"/>
                  </a:lnTo>
                  <a:lnTo>
                    <a:pt x="4607" y="107278"/>
                  </a:lnTo>
                  <a:lnTo>
                    <a:pt x="2047" y="80045"/>
                  </a:lnTo>
                  <a:lnTo>
                    <a:pt x="7149" y="58582"/>
                  </a:lnTo>
                  <a:lnTo>
                    <a:pt x="18385" y="41245"/>
                  </a:lnTo>
                  <a:lnTo>
                    <a:pt x="44441" y="19500"/>
                  </a:lnTo>
                  <a:lnTo>
                    <a:pt x="64205" y="9447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2" name="Group 101"/>
          <p:cNvGrpSpPr/>
          <p:nvPr/>
        </p:nvGrpSpPr>
        <p:grpSpPr>
          <a:xfrm>
            <a:off x="3676589" y="3495461"/>
            <a:ext cx="929166" cy="558011"/>
            <a:chOff x="3676589" y="3495461"/>
            <a:chExt cx="929166" cy="558011"/>
          </a:xfrm>
        </p:grpSpPr>
        <p:sp>
          <p:nvSpPr>
            <p:cNvPr id="96" name="Freeform 95"/>
            <p:cNvSpPr/>
            <p:nvPr/>
          </p:nvSpPr>
          <p:spPr>
            <a:xfrm>
              <a:off x="3676589" y="3718259"/>
              <a:ext cx="187370" cy="219400"/>
            </a:xfrm>
            <a:custGeom>
              <a:avLst/>
              <a:gdLst/>
              <a:ahLst/>
              <a:cxnLst/>
              <a:rect l="0" t="0" r="0" b="0"/>
              <a:pathLst>
                <a:path w="187370" h="219400">
                  <a:moveTo>
                    <a:pt x="124198" y="103585"/>
                  </a:moveTo>
                  <a:lnTo>
                    <a:pt x="109544" y="44969"/>
                  </a:lnTo>
                  <a:lnTo>
                    <a:pt x="93860" y="10178"/>
                  </a:lnTo>
                  <a:lnTo>
                    <a:pt x="86425" y="3879"/>
                  </a:lnTo>
                  <a:lnTo>
                    <a:pt x="77959" y="850"/>
                  </a:lnTo>
                  <a:lnTo>
                    <a:pt x="68806" y="0"/>
                  </a:lnTo>
                  <a:lnTo>
                    <a:pt x="52396" y="5295"/>
                  </a:lnTo>
                  <a:lnTo>
                    <a:pt x="44745" y="9982"/>
                  </a:lnTo>
                  <a:lnTo>
                    <a:pt x="33124" y="24549"/>
                  </a:lnTo>
                  <a:lnTo>
                    <a:pt x="8708" y="86104"/>
                  </a:lnTo>
                  <a:lnTo>
                    <a:pt x="0" y="144976"/>
                  </a:lnTo>
                  <a:lnTo>
                    <a:pt x="4080" y="184479"/>
                  </a:lnTo>
                  <a:lnTo>
                    <a:pt x="9025" y="193779"/>
                  </a:lnTo>
                  <a:lnTo>
                    <a:pt x="23877" y="207232"/>
                  </a:lnTo>
                  <a:lnTo>
                    <a:pt x="31581" y="207778"/>
                  </a:lnTo>
                  <a:lnTo>
                    <a:pt x="39057" y="204633"/>
                  </a:lnTo>
                  <a:lnTo>
                    <a:pt x="53602" y="190609"/>
                  </a:lnTo>
                  <a:lnTo>
                    <a:pt x="83460" y="135770"/>
                  </a:lnTo>
                  <a:lnTo>
                    <a:pt x="89901" y="98173"/>
                  </a:lnTo>
                  <a:lnTo>
                    <a:pt x="91975" y="95298"/>
                  </a:lnTo>
                  <a:lnTo>
                    <a:pt x="94527" y="99230"/>
                  </a:lnTo>
                  <a:lnTo>
                    <a:pt x="110412" y="153748"/>
                  </a:lnTo>
                  <a:lnTo>
                    <a:pt x="121933" y="185908"/>
                  </a:lnTo>
                  <a:lnTo>
                    <a:pt x="133330" y="202954"/>
                  </a:lnTo>
                  <a:lnTo>
                    <a:pt x="141984" y="208436"/>
                  </a:lnTo>
                  <a:lnTo>
                    <a:pt x="187369" y="2193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3948186" y="3495461"/>
              <a:ext cx="31587" cy="431669"/>
            </a:xfrm>
            <a:custGeom>
              <a:avLst/>
              <a:gdLst/>
              <a:ahLst/>
              <a:cxnLst/>
              <a:rect l="0" t="0" r="0" b="0"/>
              <a:pathLst>
                <a:path w="31587" h="431669">
                  <a:moveTo>
                    <a:pt x="31586" y="0"/>
                  </a:moveTo>
                  <a:lnTo>
                    <a:pt x="23252" y="48931"/>
                  </a:lnTo>
                  <a:lnTo>
                    <a:pt x="21708" y="103015"/>
                  </a:lnTo>
                  <a:lnTo>
                    <a:pt x="20176" y="147560"/>
                  </a:lnTo>
                  <a:lnTo>
                    <a:pt x="15597" y="194654"/>
                  </a:lnTo>
                  <a:lnTo>
                    <a:pt x="12781" y="239761"/>
                  </a:lnTo>
                  <a:lnTo>
                    <a:pt x="11530" y="283205"/>
                  </a:lnTo>
                  <a:lnTo>
                    <a:pt x="9656" y="344785"/>
                  </a:lnTo>
                  <a:lnTo>
                    <a:pt x="2254" y="402461"/>
                  </a:lnTo>
                  <a:lnTo>
                    <a:pt x="0" y="43166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3874487" y="3632331"/>
              <a:ext cx="178985" cy="63172"/>
            </a:xfrm>
            <a:custGeom>
              <a:avLst/>
              <a:gdLst/>
              <a:ahLst/>
              <a:cxnLst/>
              <a:rect l="0" t="0" r="0" b="0"/>
              <a:pathLst>
                <a:path w="178985" h="63172">
                  <a:moveTo>
                    <a:pt x="178984" y="0"/>
                  </a:moveTo>
                  <a:lnTo>
                    <a:pt x="123939" y="25194"/>
                  </a:lnTo>
                  <a:lnTo>
                    <a:pt x="64472" y="45244"/>
                  </a:lnTo>
                  <a:lnTo>
                    <a:pt x="16939" y="60002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4044691" y="3703280"/>
              <a:ext cx="303579" cy="221976"/>
            </a:xfrm>
            <a:custGeom>
              <a:avLst/>
              <a:gdLst/>
              <a:ahLst/>
              <a:cxnLst/>
              <a:rect l="0" t="0" r="0" b="0"/>
              <a:pathLst>
                <a:path w="303579" h="221976">
                  <a:moveTo>
                    <a:pt x="19309" y="55393"/>
                  </a:moveTo>
                  <a:lnTo>
                    <a:pt x="8130" y="66572"/>
                  </a:lnTo>
                  <a:lnTo>
                    <a:pt x="2642" y="84538"/>
                  </a:lnTo>
                  <a:lnTo>
                    <a:pt x="0" y="147705"/>
                  </a:lnTo>
                  <a:lnTo>
                    <a:pt x="9819" y="199883"/>
                  </a:lnTo>
                  <a:lnTo>
                    <a:pt x="12982" y="211381"/>
                  </a:lnTo>
                  <a:lnTo>
                    <a:pt x="19770" y="217877"/>
                  </a:lnTo>
                  <a:lnTo>
                    <a:pt x="28975" y="221037"/>
                  </a:lnTo>
                  <a:lnTo>
                    <a:pt x="39791" y="221975"/>
                  </a:lnTo>
                  <a:lnTo>
                    <a:pt x="49341" y="219090"/>
                  </a:lnTo>
                  <a:lnTo>
                    <a:pt x="66192" y="206526"/>
                  </a:lnTo>
                  <a:lnTo>
                    <a:pt x="103240" y="151450"/>
                  </a:lnTo>
                  <a:lnTo>
                    <a:pt x="115103" y="128501"/>
                  </a:lnTo>
                  <a:lnTo>
                    <a:pt x="122719" y="75640"/>
                  </a:lnTo>
                  <a:lnTo>
                    <a:pt x="123344" y="61872"/>
                  </a:lnTo>
                  <a:lnTo>
                    <a:pt x="126100" y="56203"/>
                  </a:lnTo>
                  <a:lnTo>
                    <a:pt x="130277" y="55933"/>
                  </a:lnTo>
                  <a:lnTo>
                    <a:pt x="135402" y="59263"/>
                  </a:lnTo>
                  <a:lnTo>
                    <a:pt x="144215" y="75440"/>
                  </a:lnTo>
                  <a:lnTo>
                    <a:pt x="153201" y="95888"/>
                  </a:lnTo>
                  <a:lnTo>
                    <a:pt x="174915" y="134319"/>
                  </a:lnTo>
                  <a:lnTo>
                    <a:pt x="190815" y="180688"/>
                  </a:lnTo>
                  <a:lnTo>
                    <a:pt x="192138" y="182207"/>
                  </a:lnTo>
                  <a:lnTo>
                    <a:pt x="188571" y="127581"/>
                  </a:lnTo>
                  <a:lnTo>
                    <a:pt x="189093" y="70996"/>
                  </a:lnTo>
                  <a:lnTo>
                    <a:pt x="197387" y="37009"/>
                  </a:lnTo>
                  <a:lnTo>
                    <a:pt x="208029" y="19536"/>
                  </a:lnTo>
                  <a:lnTo>
                    <a:pt x="226797" y="7091"/>
                  </a:lnTo>
                  <a:lnTo>
                    <a:pt x="249566" y="0"/>
                  </a:lnTo>
                  <a:lnTo>
                    <a:pt x="303578" y="275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4352696" y="3712843"/>
              <a:ext cx="147053" cy="193230"/>
            </a:xfrm>
            <a:custGeom>
              <a:avLst/>
              <a:gdLst/>
              <a:ahLst/>
              <a:cxnLst/>
              <a:rect l="0" t="0" r="0" b="0"/>
              <a:pathLst>
                <a:path w="147053" h="193230">
                  <a:moveTo>
                    <a:pt x="6102" y="66887"/>
                  </a:moveTo>
                  <a:lnTo>
                    <a:pt x="22869" y="78066"/>
                  </a:lnTo>
                  <a:lnTo>
                    <a:pt x="46699" y="80434"/>
                  </a:lnTo>
                  <a:lnTo>
                    <a:pt x="109800" y="69408"/>
                  </a:lnTo>
                  <a:lnTo>
                    <a:pt x="131738" y="62938"/>
                  </a:lnTo>
                  <a:lnTo>
                    <a:pt x="138993" y="56066"/>
                  </a:lnTo>
                  <a:lnTo>
                    <a:pt x="147052" y="35951"/>
                  </a:lnTo>
                  <a:lnTo>
                    <a:pt x="145692" y="27546"/>
                  </a:lnTo>
                  <a:lnTo>
                    <a:pt x="141276" y="20772"/>
                  </a:lnTo>
                  <a:lnTo>
                    <a:pt x="127010" y="10127"/>
                  </a:lnTo>
                  <a:lnTo>
                    <a:pt x="108972" y="1496"/>
                  </a:lnTo>
                  <a:lnTo>
                    <a:pt x="86137" y="0"/>
                  </a:lnTo>
                  <a:lnTo>
                    <a:pt x="61560" y="4404"/>
                  </a:lnTo>
                  <a:lnTo>
                    <a:pt x="38939" y="14160"/>
                  </a:lnTo>
                  <a:lnTo>
                    <a:pt x="12061" y="38397"/>
                  </a:lnTo>
                  <a:lnTo>
                    <a:pt x="2901" y="60853"/>
                  </a:lnTo>
                  <a:lnTo>
                    <a:pt x="0" y="85263"/>
                  </a:lnTo>
                  <a:lnTo>
                    <a:pt x="2610" y="107809"/>
                  </a:lnTo>
                  <a:lnTo>
                    <a:pt x="10789" y="126409"/>
                  </a:lnTo>
                  <a:lnTo>
                    <a:pt x="23393" y="142474"/>
                  </a:lnTo>
                  <a:lnTo>
                    <a:pt x="70163" y="178977"/>
                  </a:lnTo>
                  <a:lnTo>
                    <a:pt x="90725" y="186895"/>
                  </a:lnTo>
                  <a:lnTo>
                    <a:pt x="121915" y="1932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4579896" y="3885015"/>
              <a:ext cx="25859" cy="168457"/>
            </a:xfrm>
            <a:custGeom>
              <a:avLst/>
              <a:gdLst/>
              <a:ahLst/>
              <a:cxnLst/>
              <a:rect l="0" t="0" r="0" b="0"/>
              <a:pathLst>
                <a:path w="25859" h="168457">
                  <a:moveTo>
                    <a:pt x="0" y="0"/>
                  </a:moveTo>
                  <a:lnTo>
                    <a:pt x="17959" y="53875"/>
                  </a:lnTo>
                  <a:lnTo>
                    <a:pt x="25858" y="84593"/>
                  </a:lnTo>
                  <a:lnTo>
                    <a:pt x="19232" y="126414"/>
                  </a:lnTo>
                  <a:lnTo>
                    <a:pt x="9988" y="151710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0" name="Group 129"/>
          <p:cNvGrpSpPr/>
          <p:nvPr/>
        </p:nvGrpSpPr>
        <p:grpSpPr>
          <a:xfrm>
            <a:off x="4853637" y="3495254"/>
            <a:ext cx="3821846" cy="805977"/>
            <a:chOff x="4853637" y="3495254"/>
            <a:chExt cx="3821846" cy="805977"/>
          </a:xfrm>
        </p:grpSpPr>
        <p:sp>
          <p:nvSpPr>
            <p:cNvPr id="103" name="Freeform 102"/>
            <p:cNvSpPr/>
            <p:nvPr/>
          </p:nvSpPr>
          <p:spPr>
            <a:xfrm>
              <a:off x="4853637" y="3684974"/>
              <a:ext cx="277646" cy="241356"/>
            </a:xfrm>
            <a:custGeom>
              <a:avLst/>
              <a:gdLst/>
              <a:ahLst/>
              <a:cxnLst/>
              <a:rect l="0" t="0" r="0" b="0"/>
              <a:pathLst>
                <a:path w="277646" h="241356">
                  <a:moveTo>
                    <a:pt x="0" y="0"/>
                  </a:moveTo>
                  <a:lnTo>
                    <a:pt x="3120" y="48931"/>
                  </a:lnTo>
                  <a:lnTo>
                    <a:pt x="14572" y="96776"/>
                  </a:lnTo>
                  <a:lnTo>
                    <a:pt x="32784" y="138639"/>
                  </a:lnTo>
                  <a:lnTo>
                    <a:pt x="73805" y="197077"/>
                  </a:lnTo>
                  <a:lnTo>
                    <a:pt x="80788" y="205084"/>
                  </a:lnTo>
                  <a:lnTo>
                    <a:pt x="87784" y="208082"/>
                  </a:lnTo>
                  <a:lnTo>
                    <a:pt x="94788" y="207741"/>
                  </a:lnTo>
                  <a:lnTo>
                    <a:pt x="101796" y="205175"/>
                  </a:lnTo>
                  <a:lnTo>
                    <a:pt x="122839" y="184795"/>
                  </a:lnTo>
                  <a:lnTo>
                    <a:pt x="130634" y="163239"/>
                  </a:lnTo>
                  <a:lnTo>
                    <a:pt x="132713" y="150940"/>
                  </a:lnTo>
                  <a:lnTo>
                    <a:pt x="135268" y="147420"/>
                  </a:lnTo>
                  <a:lnTo>
                    <a:pt x="138142" y="149752"/>
                  </a:lnTo>
                  <a:lnTo>
                    <a:pt x="167101" y="205735"/>
                  </a:lnTo>
                  <a:lnTo>
                    <a:pt x="186642" y="233313"/>
                  </a:lnTo>
                  <a:lnTo>
                    <a:pt x="195788" y="238600"/>
                  </a:lnTo>
                  <a:lnTo>
                    <a:pt x="218428" y="241355"/>
                  </a:lnTo>
                  <a:lnTo>
                    <a:pt x="228677" y="238112"/>
                  </a:lnTo>
                  <a:lnTo>
                    <a:pt x="246304" y="225150"/>
                  </a:lnTo>
                  <a:lnTo>
                    <a:pt x="263792" y="198122"/>
                  </a:lnTo>
                  <a:lnTo>
                    <a:pt x="276382" y="167887"/>
                  </a:lnTo>
                  <a:lnTo>
                    <a:pt x="277645" y="147146"/>
                  </a:lnTo>
                  <a:lnTo>
                    <a:pt x="274255" y="88657"/>
                  </a:lnTo>
                  <a:lnTo>
                    <a:pt x="273741" y="526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5201077" y="3800787"/>
              <a:ext cx="1" cy="115815"/>
            </a:xfrm>
            <a:custGeom>
              <a:avLst/>
              <a:gdLst/>
              <a:ahLst/>
              <a:cxnLst/>
              <a:rect l="0" t="0" r="0" b="0"/>
              <a:pathLst>
                <a:path w="1" h="115815">
                  <a:moveTo>
                    <a:pt x="0" y="0"/>
                  </a:moveTo>
                  <a:lnTo>
                    <a:pt x="0" y="48931"/>
                  </a:lnTo>
                  <a:lnTo>
                    <a:pt x="0" y="87418"/>
                  </a:lnTo>
                  <a:lnTo>
                    <a:pt x="0" y="1158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5190549" y="3674445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5253720" y="3765081"/>
              <a:ext cx="147400" cy="159878"/>
            </a:xfrm>
            <a:custGeom>
              <a:avLst/>
              <a:gdLst/>
              <a:ahLst/>
              <a:cxnLst/>
              <a:rect l="0" t="0" r="0" b="0"/>
              <a:pathLst>
                <a:path w="147400" h="159878">
                  <a:moveTo>
                    <a:pt x="0" y="25178"/>
                  </a:moveTo>
                  <a:lnTo>
                    <a:pt x="17958" y="86288"/>
                  </a:lnTo>
                  <a:lnTo>
                    <a:pt x="31667" y="136295"/>
                  </a:lnTo>
                  <a:lnTo>
                    <a:pt x="35131" y="158791"/>
                  </a:lnTo>
                  <a:lnTo>
                    <a:pt x="32780" y="159877"/>
                  </a:lnTo>
                  <a:lnTo>
                    <a:pt x="28872" y="157091"/>
                  </a:lnTo>
                  <a:lnTo>
                    <a:pt x="17783" y="125224"/>
                  </a:lnTo>
                  <a:lnTo>
                    <a:pt x="13131" y="71629"/>
                  </a:lnTo>
                  <a:lnTo>
                    <a:pt x="25372" y="15220"/>
                  </a:lnTo>
                  <a:lnTo>
                    <a:pt x="32122" y="8011"/>
                  </a:lnTo>
                  <a:lnTo>
                    <a:pt x="52101" y="0"/>
                  </a:lnTo>
                  <a:lnTo>
                    <a:pt x="61640" y="204"/>
                  </a:lnTo>
                  <a:lnTo>
                    <a:pt x="78478" y="6669"/>
                  </a:lnTo>
                  <a:lnTo>
                    <a:pt x="93761" y="23581"/>
                  </a:lnTo>
                  <a:lnTo>
                    <a:pt x="128551" y="77610"/>
                  </a:lnTo>
                  <a:lnTo>
                    <a:pt x="143329" y="116773"/>
                  </a:lnTo>
                  <a:lnTo>
                    <a:pt x="147399" y="14099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5443475" y="3495254"/>
              <a:ext cx="113296" cy="491075"/>
            </a:xfrm>
            <a:custGeom>
              <a:avLst/>
              <a:gdLst/>
              <a:ahLst/>
              <a:cxnLst/>
              <a:rect l="0" t="0" r="0" b="0"/>
              <a:pathLst>
                <a:path w="113296" h="491075">
                  <a:moveTo>
                    <a:pt x="83986" y="347647"/>
                  </a:moveTo>
                  <a:lnTo>
                    <a:pt x="69332" y="294620"/>
                  </a:lnTo>
                  <a:lnTo>
                    <a:pt x="63688" y="288899"/>
                  </a:lnTo>
                  <a:lnTo>
                    <a:pt x="56416" y="286255"/>
                  </a:lnTo>
                  <a:lnTo>
                    <a:pt x="48058" y="285662"/>
                  </a:lnTo>
                  <a:lnTo>
                    <a:pt x="32533" y="291242"/>
                  </a:lnTo>
                  <a:lnTo>
                    <a:pt x="25117" y="296006"/>
                  </a:lnTo>
                  <a:lnTo>
                    <a:pt x="13758" y="313777"/>
                  </a:lnTo>
                  <a:lnTo>
                    <a:pt x="5980" y="337273"/>
                  </a:lnTo>
                  <a:lnTo>
                    <a:pt x="987" y="393604"/>
                  </a:lnTo>
                  <a:lnTo>
                    <a:pt x="0" y="455121"/>
                  </a:lnTo>
                  <a:lnTo>
                    <a:pt x="6105" y="477692"/>
                  </a:lnTo>
                  <a:lnTo>
                    <a:pt x="11008" y="486986"/>
                  </a:lnTo>
                  <a:lnTo>
                    <a:pt x="17786" y="490843"/>
                  </a:lnTo>
                  <a:lnTo>
                    <a:pt x="25815" y="491074"/>
                  </a:lnTo>
                  <a:lnTo>
                    <a:pt x="34677" y="488888"/>
                  </a:lnTo>
                  <a:lnTo>
                    <a:pt x="41754" y="483922"/>
                  </a:lnTo>
                  <a:lnTo>
                    <a:pt x="52738" y="469045"/>
                  </a:lnTo>
                  <a:lnTo>
                    <a:pt x="76557" y="414087"/>
                  </a:lnTo>
                  <a:lnTo>
                    <a:pt x="93740" y="353146"/>
                  </a:lnTo>
                  <a:lnTo>
                    <a:pt x="101694" y="308332"/>
                  </a:lnTo>
                  <a:lnTo>
                    <a:pt x="109970" y="247074"/>
                  </a:lnTo>
                  <a:lnTo>
                    <a:pt x="113295" y="190434"/>
                  </a:lnTo>
                  <a:lnTo>
                    <a:pt x="108008" y="134169"/>
                  </a:lnTo>
                  <a:lnTo>
                    <a:pt x="104751" y="75384"/>
                  </a:lnTo>
                  <a:lnTo>
                    <a:pt x="93763" y="15534"/>
                  </a:lnTo>
                  <a:lnTo>
                    <a:pt x="90504" y="3406"/>
                  </a:lnTo>
                  <a:lnTo>
                    <a:pt x="87162" y="0"/>
                  </a:lnTo>
                  <a:lnTo>
                    <a:pt x="83763" y="2408"/>
                  </a:lnTo>
                  <a:lnTo>
                    <a:pt x="69904" y="39896"/>
                  </a:lnTo>
                  <a:lnTo>
                    <a:pt x="64307" y="93531"/>
                  </a:lnTo>
                  <a:lnTo>
                    <a:pt x="63337" y="143412"/>
                  </a:lnTo>
                  <a:lnTo>
                    <a:pt x="64220" y="198616"/>
                  </a:lnTo>
                  <a:lnTo>
                    <a:pt x="71286" y="256728"/>
                  </a:lnTo>
                  <a:lnTo>
                    <a:pt x="78618" y="318250"/>
                  </a:lnTo>
                  <a:lnTo>
                    <a:pt x="94514" y="37923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5622217" y="3906072"/>
              <a:ext cx="35765" cy="147400"/>
            </a:xfrm>
            <a:custGeom>
              <a:avLst/>
              <a:gdLst/>
              <a:ahLst/>
              <a:cxnLst/>
              <a:rect l="0" t="0" r="0" b="0"/>
              <a:pathLst>
                <a:path w="35765" h="147400">
                  <a:moveTo>
                    <a:pt x="0" y="0"/>
                  </a:moveTo>
                  <a:lnTo>
                    <a:pt x="15641" y="17981"/>
                  </a:lnTo>
                  <a:lnTo>
                    <a:pt x="34844" y="69742"/>
                  </a:lnTo>
                  <a:lnTo>
                    <a:pt x="35764" y="92997"/>
                  </a:lnTo>
                  <a:lnTo>
                    <a:pt x="34371" y="104112"/>
                  </a:lnTo>
                  <a:lnTo>
                    <a:pt x="23465" y="122701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5943079" y="3749845"/>
              <a:ext cx="152922" cy="207523"/>
            </a:xfrm>
            <a:custGeom>
              <a:avLst/>
              <a:gdLst/>
              <a:ahLst/>
              <a:cxnLst/>
              <a:rect l="0" t="0" r="0" b="0"/>
              <a:pathLst>
                <a:path w="152922" h="207523">
                  <a:moveTo>
                    <a:pt x="79221" y="103585"/>
                  </a:moveTo>
                  <a:lnTo>
                    <a:pt x="79221" y="44968"/>
                  </a:lnTo>
                  <a:lnTo>
                    <a:pt x="73632" y="10178"/>
                  </a:lnTo>
                  <a:lnTo>
                    <a:pt x="68476" y="3878"/>
                  </a:lnTo>
                  <a:lnTo>
                    <a:pt x="61530" y="849"/>
                  </a:lnTo>
                  <a:lnTo>
                    <a:pt x="53389" y="0"/>
                  </a:lnTo>
                  <a:lnTo>
                    <a:pt x="45622" y="4112"/>
                  </a:lnTo>
                  <a:lnTo>
                    <a:pt x="30753" y="21160"/>
                  </a:lnTo>
                  <a:lnTo>
                    <a:pt x="14817" y="57066"/>
                  </a:lnTo>
                  <a:lnTo>
                    <a:pt x="6188" y="109950"/>
                  </a:lnTo>
                  <a:lnTo>
                    <a:pt x="0" y="144465"/>
                  </a:lnTo>
                  <a:lnTo>
                    <a:pt x="10153" y="198179"/>
                  </a:lnTo>
                  <a:lnTo>
                    <a:pt x="16798" y="204082"/>
                  </a:lnTo>
                  <a:lnTo>
                    <a:pt x="25907" y="206848"/>
                  </a:lnTo>
                  <a:lnTo>
                    <a:pt x="36660" y="207522"/>
                  </a:lnTo>
                  <a:lnTo>
                    <a:pt x="46168" y="204462"/>
                  </a:lnTo>
                  <a:lnTo>
                    <a:pt x="62971" y="191703"/>
                  </a:lnTo>
                  <a:lnTo>
                    <a:pt x="79995" y="159199"/>
                  </a:lnTo>
                  <a:lnTo>
                    <a:pt x="92449" y="125523"/>
                  </a:lnTo>
                  <a:lnTo>
                    <a:pt x="96229" y="121719"/>
                  </a:lnTo>
                  <a:lnTo>
                    <a:pt x="99918" y="122693"/>
                  </a:lnTo>
                  <a:lnTo>
                    <a:pt x="107137" y="133135"/>
                  </a:lnTo>
                  <a:lnTo>
                    <a:pt x="130413" y="178402"/>
                  </a:lnTo>
                  <a:lnTo>
                    <a:pt x="140188" y="189480"/>
                  </a:lnTo>
                  <a:lnTo>
                    <a:pt x="152921" y="1983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6106528" y="3827974"/>
              <a:ext cx="115815" cy="170660"/>
            </a:xfrm>
            <a:custGeom>
              <a:avLst/>
              <a:gdLst/>
              <a:ahLst/>
              <a:cxnLst/>
              <a:rect l="0" t="0" r="0" b="0"/>
              <a:pathLst>
                <a:path w="115815" h="170660">
                  <a:moveTo>
                    <a:pt x="0" y="25456"/>
                  </a:moveTo>
                  <a:lnTo>
                    <a:pt x="0" y="84072"/>
                  </a:lnTo>
                  <a:lnTo>
                    <a:pt x="0" y="138247"/>
                  </a:lnTo>
                  <a:lnTo>
                    <a:pt x="0" y="170659"/>
                  </a:lnTo>
                  <a:lnTo>
                    <a:pt x="0" y="119278"/>
                  </a:lnTo>
                  <a:lnTo>
                    <a:pt x="0" y="58590"/>
                  </a:lnTo>
                  <a:lnTo>
                    <a:pt x="5589" y="6784"/>
                  </a:lnTo>
                  <a:lnTo>
                    <a:pt x="11915" y="1310"/>
                  </a:lnTo>
                  <a:lnTo>
                    <a:pt x="20811" y="0"/>
                  </a:lnTo>
                  <a:lnTo>
                    <a:pt x="42005" y="4783"/>
                  </a:lnTo>
                  <a:lnTo>
                    <a:pt x="63122" y="14708"/>
                  </a:lnTo>
                  <a:lnTo>
                    <a:pt x="81087" y="33157"/>
                  </a:lnTo>
                  <a:lnTo>
                    <a:pt x="106094" y="77540"/>
                  </a:lnTo>
                  <a:lnTo>
                    <a:pt x="114534" y="129642"/>
                  </a:lnTo>
                  <a:lnTo>
                    <a:pt x="115814" y="1412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6245718" y="3515051"/>
              <a:ext cx="155609" cy="524967"/>
            </a:xfrm>
            <a:custGeom>
              <a:avLst/>
              <a:gdLst/>
              <a:ahLst/>
              <a:cxnLst/>
              <a:rect l="0" t="0" r="0" b="0"/>
              <a:pathLst>
                <a:path w="155609" h="524967">
                  <a:moveTo>
                    <a:pt x="81909" y="422607"/>
                  </a:moveTo>
                  <a:lnTo>
                    <a:pt x="93087" y="405839"/>
                  </a:lnTo>
                  <a:lnTo>
                    <a:pt x="95456" y="385129"/>
                  </a:lnTo>
                  <a:lnTo>
                    <a:pt x="87445" y="339295"/>
                  </a:lnTo>
                  <a:lnTo>
                    <a:pt x="80920" y="331970"/>
                  </a:lnTo>
                  <a:lnTo>
                    <a:pt x="61192" y="323832"/>
                  </a:lnTo>
                  <a:lnTo>
                    <a:pt x="51720" y="324002"/>
                  </a:lnTo>
                  <a:lnTo>
                    <a:pt x="34956" y="330429"/>
                  </a:lnTo>
                  <a:lnTo>
                    <a:pt x="22826" y="344204"/>
                  </a:lnTo>
                  <a:lnTo>
                    <a:pt x="5507" y="381643"/>
                  </a:lnTo>
                  <a:lnTo>
                    <a:pt x="0" y="418008"/>
                  </a:lnTo>
                  <a:lnTo>
                    <a:pt x="6544" y="471048"/>
                  </a:lnTo>
                  <a:lnTo>
                    <a:pt x="16945" y="504420"/>
                  </a:lnTo>
                  <a:lnTo>
                    <a:pt x="28079" y="521749"/>
                  </a:lnTo>
                  <a:lnTo>
                    <a:pt x="34324" y="524966"/>
                  </a:lnTo>
                  <a:lnTo>
                    <a:pt x="40827" y="524772"/>
                  </a:lnTo>
                  <a:lnTo>
                    <a:pt x="54291" y="518316"/>
                  </a:lnTo>
                  <a:lnTo>
                    <a:pt x="68074" y="507648"/>
                  </a:lnTo>
                  <a:lnTo>
                    <a:pt x="94817" y="466095"/>
                  </a:lnTo>
                  <a:lnTo>
                    <a:pt x="116393" y="412259"/>
                  </a:lnTo>
                  <a:lnTo>
                    <a:pt x="127351" y="358190"/>
                  </a:lnTo>
                  <a:lnTo>
                    <a:pt x="138007" y="307074"/>
                  </a:lnTo>
                  <a:lnTo>
                    <a:pt x="144853" y="244371"/>
                  </a:lnTo>
                  <a:lnTo>
                    <a:pt x="151901" y="183533"/>
                  </a:lnTo>
                  <a:lnTo>
                    <a:pt x="153340" y="131971"/>
                  </a:lnTo>
                  <a:lnTo>
                    <a:pt x="146877" y="75620"/>
                  </a:lnTo>
                  <a:lnTo>
                    <a:pt x="134213" y="16591"/>
                  </a:lnTo>
                  <a:lnTo>
                    <a:pt x="130816" y="4531"/>
                  </a:lnTo>
                  <a:lnTo>
                    <a:pt x="127382" y="0"/>
                  </a:lnTo>
                  <a:lnTo>
                    <a:pt x="123923" y="489"/>
                  </a:lnTo>
                  <a:lnTo>
                    <a:pt x="116959" y="10391"/>
                  </a:lnTo>
                  <a:lnTo>
                    <a:pt x="99450" y="66463"/>
                  </a:lnTo>
                  <a:lnTo>
                    <a:pt x="94515" y="126530"/>
                  </a:lnTo>
                  <a:lnTo>
                    <a:pt x="93360" y="169355"/>
                  </a:lnTo>
                  <a:lnTo>
                    <a:pt x="95830" y="223567"/>
                  </a:lnTo>
                  <a:lnTo>
                    <a:pt x="103971" y="271215"/>
                  </a:lnTo>
                  <a:lnTo>
                    <a:pt x="113792" y="329787"/>
                  </a:lnTo>
                  <a:lnTo>
                    <a:pt x="124111" y="382236"/>
                  </a:lnTo>
                  <a:lnTo>
                    <a:pt x="132251" y="407004"/>
                  </a:lnTo>
                  <a:lnTo>
                    <a:pt x="155608" y="44366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6664549" y="3786832"/>
              <a:ext cx="161252" cy="514399"/>
            </a:xfrm>
            <a:custGeom>
              <a:avLst/>
              <a:gdLst/>
              <a:ahLst/>
              <a:cxnLst/>
              <a:rect l="0" t="0" r="0" b="0"/>
              <a:pathLst>
                <a:path w="161252" h="514399">
                  <a:moveTo>
                    <a:pt x="10518" y="140297"/>
                  </a:moveTo>
                  <a:lnTo>
                    <a:pt x="2185" y="177775"/>
                  </a:lnTo>
                  <a:lnTo>
                    <a:pt x="423" y="234788"/>
                  </a:lnTo>
                  <a:lnTo>
                    <a:pt x="117" y="290737"/>
                  </a:lnTo>
                  <a:lnTo>
                    <a:pt x="27" y="340590"/>
                  </a:lnTo>
                  <a:lnTo>
                    <a:pt x="0" y="396175"/>
                  </a:lnTo>
                  <a:lnTo>
                    <a:pt x="5582" y="457098"/>
                  </a:lnTo>
                  <a:lnTo>
                    <a:pt x="9543" y="514398"/>
                  </a:lnTo>
                  <a:lnTo>
                    <a:pt x="9868" y="513700"/>
                  </a:lnTo>
                  <a:lnTo>
                    <a:pt x="10432" y="464337"/>
                  </a:lnTo>
                  <a:lnTo>
                    <a:pt x="10493" y="412564"/>
                  </a:lnTo>
                  <a:lnTo>
                    <a:pt x="10511" y="363039"/>
                  </a:lnTo>
                  <a:lnTo>
                    <a:pt x="10516" y="301571"/>
                  </a:lnTo>
                  <a:lnTo>
                    <a:pt x="10517" y="252163"/>
                  </a:lnTo>
                  <a:lnTo>
                    <a:pt x="10517" y="204378"/>
                  </a:lnTo>
                  <a:lnTo>
                    <a:pt x="11688" y="142257"/>
                  </a:lnTo>
                  <a:lnTo>
                    <a:pt x="18923" y="86935"/>
                  </a:lnTo>
                  <a:lnTo>
                    <a:pt x="34969" y="28848"/>
                  </a:lnTo>
                  <a:lnTo>
                    <a:pt x="40857" y="16864"/>
                  </a:lnTo>
                  <a:lnTo>
                    <a:pt x="49461" y="8876"/>
                  </a:lnTo>
                  <a:lnTo>
                    <a:pt x="71500" y="0"/>
                  </a:lnTo>
                  <a:lnTo>
                    <a:pt x="81588" y="1142"/>
                  </a:lnTo>
                  <a:lnTo>
                    <a:pt x="99037" y="11770"/>
                  </a:lnTo>
                  <a:lnTo>
                    <a:pt x="143640" y="67330"/>
                  </a:lnTo>
                  <a:lnTo>
                    <a:pt x="159276" y="103989"/>
                  </a:lnTo>
                  <a:lnTo>
                    <a:pt x="161251" y="127670"/>
                  </a:lnTo>
                  <a:lnTo>
                    <a:pt x="157059" y="149893"/>
                  </a:lnTo>
                  <a:lnTo>
                    <a:pt x="147397" y="171468"/>
                  </a:lnTo>
                  <a:lnTo>
                    <a:pt x="129065" y="186516"/>
                  </a:lnTo>
                  <a:lnTo>
                    <a:pt x="117626" y="192167"/>
                  </a:lnTo>
                  <a:lnTo>
                    <a:pt x="92437" y="195326"/>
                  </a:lnTo>
                  <a:lnTo>
                    <a:pt x="42104" y="1929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6896626" y="3745975"/>
              <a:ext cx="115354" cy="234068"/>
            </a:xfrm>
            <a:custGeom>
              <a:avLst/>
              <a:gdLst/>
              <a:ahLst/>
              <a:cxnLst/>
              <a:rect l="0" t="0" r="0" b="0"/>
              <a:pathLst>
                <a:path w="115354" h="234068">
                  <a:moveTo>
                    <a:pt x="10068" y="139040"/>
                  </a:moveTo>
                  <a:lnTo>
                    <a:pt x="10068" y="197657"/>
                  </a:lnTo>
                  <a:lnTo>
                    <a:pt x="16134" y="234067"/>
                  </a:lnTo>
                  <a:lnTo>
                    <a:pt x="9585" y="172156"/>
                  </a:lnTo>
                  <a:lnTo>
                    <a:pt x="1870" y="117592"/>
                  </a:lnTo>
                  <a:lnTo>
                    <a:pt x="0" y="61754"/>
                  </a:lnTo>
                  <a:lnTo>
                    <a:pt x="5265" y="25284"/>
                  </a:lnTo>
                  <a:lnTo>
                    <a:pt x="10375" y="16409"/>
                  </a:lnTo>
                  <a:lnTo>
                    <a:pt x="25413" y="3429"/>
                  </a:lnTo>
                  <a:lnTo>
                    <a:pt x="46914" y="0"/>
                  </a:lnTo>
                  <a:lnTo>
                    <a:pt x="82206" y="1527"/>
                  </a:lnTo>
                  <a:lnTo>
                    <a:pt x="115353" y="21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7003891" y="3787685"/>
              <a:ext cx="145081" cy="209921"/>
            </a:xfrm>
            <a:custGeom>
              <a:avLst/>
              <a:gdLst/>
              <a:ahLst/>
              <a:cxnLst/>
              <a:rect l="0" t="0" r="0" b="0"/>
              <a:pathLst>
                <a:path w="145081" h="209921">
                  <a:moveTo>
                    <a:pt x="39674" y="55216"/>
                  </a:moveTo>
                  <a:lnTo>
                    <a:pt x="50852" y="71984"/>
                  </a:lnTo>
                  <a:lnTo>
                    <a:pt x="58825" y="76923"/>
                  </a:lnTo>
                  <a:lnTo>
                    <a:pt x="80161" y="82411"/>
                  </a:lnTo>
                  <a:lnTo>
                    <a:pt x="112891" y="79911"/>
                  </a:lnTo>
                  <a:lnTo>
                    <a:pt x="131096" y="71651"/>
                  </a:lnTo>
                  <a:lnTo>
                    <a:pt x="139227" y="66173"/>
                  </a:lnTo>
                  <a:lnTo>
                    <a:pt x="143477" y="57841"/>
                  </a:lnTo>
                  <a:lnTo>
                    <a:pt x="145080" y="36106"/>
                  </a:lnTo>
                  <a:lnTo>
                    <a:pt x="141530" y="27268"/>
                  </a:lnTo>
                  <a:lnTo>
                    <a:pt x="128227" y="14329"/>
                  </a:lnTo>
                  <a:lnTo>
                    <a:pt x="101007" y="467"/>
                  </a:lnTo>
                  <a:lnTo>
                    <a:pt x="91091" y="0"/>
                  </a:lnTo>
                  <a:lnTo>
                    <a:pt x="39512" y="16504"/>
                  </a:lnTo>
                  <a:lnTo>
                    <a:pt x="24784" y="29822"/>
                  </a:lnTo>
                  <a:lnTo>
                    <a:pt x="5797" y="66968"/>
                  </a:lnTo>
                  <a:lnTo>
                    <a:pt x="0" y="108871"/>
                  </a:lnTo>
                  <a:lnTo>
                    <a:pt x="9461" y="152742"/>
                  </a:lnTo>
                  <a:lnTo>
                    <a:pt x="27082" y="184198"/>
                  </a:lnTo>
                  <a:lnTo>
                    <a:pt x="46556" y="197549"/>
                  </a:lnTo>
                  <a:lnTo>
                    <a:pt x="71978" y="206213"/>
                  </a:lnTo>
                  <a:lnTo>
                    <a:pt x="114496" y="209920"/>
                  </a:lnTo>
                  <a:lnTo>
                    <a:pt x="144958" y="20261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7177306" y="3850168"/>
              <a:ext cx="140001" cy="153759"/>
            </a:xfrm>
            <a:custGeom>
              <a:avLst/>
              <a:gdLst/>
              <a:ahLst/>
              <a:cxnLst/>
              <a:rect l="0" t="0" r="0" b="0"/>
              <a:pathLst>
                <a:path w="140001" h="153759">
                  <a:moveTo>
                    <a:pt x="108414" y="34847"/>
                  </a:moveTo>
                  <a:lnTo>
                    <a:pt x="97236" y="18079"/>
                  </a:lnTo>
                  <a:lnTo>
                    <a:pt x="82389" y="6728"/>
                  </a:lnTo>
                  <a:lnTo>
                    <a:pt x="73516" y="2063"/>
                  </a:lnTo>
                  <a:lnTo>
                    <a:pt x="54299" y="0"/>
                  </a:lnTo>
                  <a:lnTo>
                    <a:pt x="44262" y="1087"/>
                  </a:lnTo>
                  <a:lnTo>
                    <a:pt x="26870" y="11654"/>
                  </a:lnTo>
                  <a:lnTo>
                    <a:pt x="12510" y="28048"/>
                  </a:lnTo>
                  <a:lnTo>
                    <a:pt x="2230" y="47034"/>
                  </a:lnTo>
                  <a:lnTo>
                    <a:pt x="0" y="67169"/>
                  </a:lnTo>
                  <a:lnTo>
                    <a:pt x="4078" y="87817"/>
                  </a:lnTo>
                  <a:lnTo>
                    <a:pt x="13689" y="108692"/>
                  </a:lnTo>
                  <a:lnTo>
                    <a:pt x="31999" y="126548"/>
                  </a:lnTo>
                  <a:lnTo>
                    <a:pt x="76292" y="151487"/>
                  </a:lnTo>
                  <a:lnTo>
                    <a:pt x="97647" y="153758"/>
                  </a:lnTo>
                  <a:lnTo>
                    <a:pt x="140000" y="15066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7401534" y="3937658"/>
              <a:ext cx="1" cy="84229"/>
            </a:xfrm>
            <a:custGeom>
              <a:avLst/>
              <a:gdLst/>
              <a:ahLst/>
              <a:cxnLst/>
              <a:rect l="0" t="0" r="0" b="0"/>
              <a:pathLst>
                <a:path w="1" h="84229">
                  <a:moveTo>
                    <a:pt x="0" y="0"/>
                  </a:moveTo>
                  <a:lnTo>
                    <a:pt x="0" y="58617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7369948" y="3769202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10528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7464704" y="3825715"/>
              <a:ext cx="118601" cy="417309"/>
            </a:xfrm>
            <a:custGeom>
              <a:avLst/>
              <a:gdLst/>
              <a:ahLst/>
              <a:cxnLst/>
              <a:rect l="0" t="0" r="0" b="0"/>
              <a:pathLst>
                <a:path w="118601" h="417309">
                  <a:moveTo>
                    <a:pt x="0" y="90886"/>
                  </a:moveTo>
                  <a:lnTo>
                    <a:pt x="2340" y="132913"/>
                  </a:lnTo>
                  <a:lnTo>
                    <a:pt x="15641" y="181847"/>
                  </a:lnTo>
                  <a:lnTo>
                    <a:pt x="27512" y="240280"/>
                  </a:lnTo>
                  <a:lnTo>
                    <a:pt x="38438" y="298537"/>
                  </a:lnTo>
                  <a:lnTo>
                    <a:pt x="52610" y="357681"/>
                  </a:lnTo>
                  <a:lnTo>
                    <a:pt x="67847" y="417308"/>
                  </a:lnTo>
                  <a:lnTo>
                    <a:pt x="55330" y="362719"/>
                  </a:lnTo>
                  <a:lnTo>
                    <a:pt x="46550" y="308299"/>
                  </a:lnTo>
                  <a:lnTo>
                    <a:pt x="42259" y="251231"/>
                  </a:lnTo>
                  <a:lnTo>
                    <a:pt x="30922" y="192489"/>
                  </a:lnTo>
                  <a:lnTo>
                    <a:pt x="23980" y="142437"/>
                  </a:lnTo>
                  <a:lnTo>
                    <a:pt x="21924" y="93682"/>
                  </a:lnTo>
                  <a:lnTo>
                    <a:pt x="26818" y="35286"/>
                  </a:lnTo>
                  <a:lnTo>
                    <a:pt x="35706" y="13142"/>
                  </a:lnTo>
                  <a:lnTo>
                    <a:pt x="41351" y="3962"/>
                  </a:lnTo>
                  <a:lnTo>
                    <a:pt x="48624" y="181"/>
                  </a:lnTo>
                  <a:lnTo>
                    <a:pt x="56984" y="0"/>
                  </a:lnTo>
                  <a:lnTo>
                    <a:pt x="74459" y="6039"/>
                  </a:lnTo>
                  <a:lnTo>
                    <a:pt x="90025" y="16521"/>
                  </a:lnTo>
                  <a:lnTo>
                    <a:pt x="101622" y="32098"/>
                  </a:lnTo>
                  <a:lnTo>
                    <a:pt x="118600" y="76284"/>
                  </a:lnTo>
                  <a:lnTo>
                    <a:pt x="116662" y="99604"/>
                  </a:lnTo>
                  <a:lnTo>
                    <a:pt x="112870" y="110736"/>
                  </a:lnTo>
                  <a:lnTo>
                    <a:pt x="99297" y="126224"/>
                  </a:lnTo>
                  <a:lnTo>
                    <a:pt x="44708" y="153462"/>
                  </a:lnTo>
                  <a:lnTo>
                    <a:pt x="21057" y="164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7664746" y="3895544"/>
              <a:ext cx="10529" cy="115814"/>
            </a:xfrm>
            <a:custGeom>
              <a:avLst/>
              <a:gdLst/>
              <a:ahLst/>
              <a:cxnLst/>
              <a:rect l="0" t="0" r="0" b="0"/>
              <a:pathLst>
                <a:path w="10529" h="115814">
                  <a:moveTo>
                    <a:pt x="10528" y="0"/>
                  </a:moveTo>
                  <a:lnTo>
                    <a:pt x="2195" y="37478"/>
                  </a:lnTo>
                  <a:lnTo>
                    <a:pt x="289" y="97872"/>
                  </a:lnTo>
                  <a:lnTo>
                    <a:pt x="0" y="1158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7664746" y="3706031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7785022" y="3632331"/>
              <a:ext cx="23524" cy="357970"/>
            </a:xfrm>
            <a:custGeom>
              <a:avLst/>
              <a:gdLst/>
              <a:ahLst/>
              <a:cxnLst/>
              <a:rect l="0" t="0" r="0" b="0"/>
              <a:pathLst>
                <a:path w="23524" h="357970">
                  <a:moveTo>
                    <a:pt x="6066" y="0"/>
                  </a:moveTo>
                  <a:lnTo>
                    <a:pt x="0" y="33622"/>
                  </a:lnTo>
                  <a:lnTo>
                    <a:pt x="4521" y="91563"/>
                  </a:lnTo>
                  <a:lnTo>
                    <a:pt x="11350" y="153137"/>
                  </a:lnTo>
                  <a:lnTo>
                    <a:pt x="15041" y="204861"/>
                  </a:lnTo>
                  <a:lnTo>
                    <a:pt x="23523" y="261175"/>
                  </a:lnTo>
                  <a:lnTo>
                    <a:pt x="23292" y="313026"/>
                  </a:lnTo>
                  <a:lnTo>
                    <a:pt x="16594" y="3579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7675274" y="3737616"/>
              <a:ext cx="189515" cy="21058"/>
            </a:xfrm>
            <a:custGeom>
              <a:avLst/>
              <a:gdLst/>
              <a:ahLst/>
              <a:cxnLst/>
              <a:rect l="0" t="0" r="0" b="0"/>
              <a:pathLst>
                <a:path w="189515" h="21058">
                  <a:moveTo>
                    <a:pt x="189514" y="21057"/>
                  </a:moveTo>
                  <a:lnTo>
                    <a:pt x="127233" y="4269"/>
                  </a:lnTo>
                  <a:lnTo>
                    <a:pt x="73182" y="843"/>
                  </a:lnTo>
                  <a:lnTo>
                    <a:pt x="34553" y="25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7866707" y="3850391"/>
              <a:ext cx="229709" cy="200133"/>
            </a:xfrm>
            <a:custGeom>
              <a:avLst/>
              <a:gdLst/>
              <a:ahLst/>
              <a:cxnLst/>
              <a:rect l="0" t="0" r="0" b="0"/>
              <a:pathLst>
                <a:path w="229709" h="200133">
                  <a:moveTo>
                    <a:pt x="134951" y="139909"/>
                  </a:moveTo>
                  <a:lnTo>
                    <a:pt x="134951" y="81292"/>
                  </a:lnTo>
                  <a:lnTo>
                    <a:pt x="129362" y="46502"/>
                  </a:lnTo>
                  <a:lnTo>
                    <a:pt x="114708" y="19556"/>
                  </a:lnTo>
                  <a:lnTo>
                    <a:pt x="99048" y="7260"/>
                  </a:lnTo>
                  <a:lnTo>
                    <a:pt x="89959" y="2344"/>
                  </a:lnTo>
                  <a:lnTo>
                    <a:pt x="70500" y="0"/>
                  </a:lnTo>
                  <a:lnTo>
                    <a:pt x="60399" y="1013"/>
                  </a:lnTo>
                  <a:lnTo>
                    <a:pt x="42935" y="11497"/>
                  </a:lnTo>
                  <a:lnTo>
                    <a:pt x="19949" y="40250"/>
                  </a:lnTo>
                  <a:lnTo>
                    <a:pt x="7799" y="65201"/>
                  </a:lnTo>
                  <a:lnTo>
                    <a:pt x="0" y="119346"/>
                  </a:lnTo>
                  <a:lnTo>
                    <a:pt x="1273" y="145978"/>
                  </a:lnTo>
                  <a:lnTo>
                    <a:pt x="9638" y="169512"/>
                  </a:lnTo>
                  <a:lnTo>
                    <a:pt x="24274" y="188551"/>
                  </a:lnTo>
                  <a:lnTo>
                    <a:pt x="33090" y="196904"/>
                  </a:lnTo>
                  <a:lnTo>
                    <a:pt x="41307" y="200132"/>
                  </a:lnTo>
                  <a:lnTo>
                    <a:pt x="49126" y="199945"/>
                  </a:lnTo>
                  <a:lnTo>
                    <a:pt x="64051" y="193498"/>
                  </a:lnTo>
                  <a:lnTo>
                    <a:pt x="78484" y="182834"/>
                  </a:lnTo>
                  <a:lnTo>
                    <a:pt x="94173" y="158087"/>
                  </a:lnTo>
                  <a:lnTo>
                    <a:pt x="106231" y="122938"/>
                  </a:lnTo>
                  <a:lnTo>
                    <a:pt x="107369" y="99611"/>
                  </a:lnTo>
                  <a:lnTo>
                    <a:pt x="106314" y="85734"/>
                  </a:lnTo>
                  <a:lnTo>
                    <a:pt x="127920" y="140949"/>
                  </a:lnTo>
                  <a:lnTo>
                    <a:pt x="153189" y="176639"/>
                  </a:lnTo>
                  <a:lnTo>
                    <a:pt x="179349" y="193426"/>
                  </a:lnTo>
                  <a:lnTo>
                    <a:pt x="189116" y="193135"/>
                  </a:lnTo>
                  <a:lnTo>
                    <a:pt x="229708" y="17149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8106967" y="3621803"/>
              <a:ext cx="10505" cy="421141"/>
            </a:xfrm>
            <a:custGeom>
              <a:avLst/>
              <a:gdLst/>
              <a:ahLst/>
              <a:cxnLst/>
              <a:rect l="0" t="0" r="0" b="0"/>
              <a:pathLst>
                <a:path w="10505" h="421141">
                  <a:moveTo>
                    <a:pt x="10504" y="0"/>
                  </a:moveTo>
                  <a:lnTo>
                    <a:pt x="9335" y="49263"/>
                  </a:lnTo>
                  <a:lnTo>
                    <a:pt x="3268" y="100514"/>
                  </a:lnTo>
                  <a:lnTo>
                    <a:pt x="951" y="157294"/>
                  </a:lnTo>
                  <a:lnTo>
                    <a:pt x="265" y="207133"/>
                  </a:lnTo>
                  <a:lnTo>
                    <a:pt x="61" y="262974"/>
                  </a:lnTo>
                  <a:lnTo>
                    <a:pt x="0" y="311365"/>
                  </a:lnTo>
                  <a:lnTo>
                    <a:pt x="1153" y="361058"/>
                  </a:lnTo>
                  <a:lnTo>
                    <a:pt x="10504" y="4211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7970073" y="3800787"/>
              <a:ext cx="263213" cy="21058"/>
            </a:xfrm>
            <a:custGeom>
              <a:avLst/>
              <a:gdLst/>
              <a:ahLst/>
              <a:cxnLst/>
              <a:rect l="0" t="0" r="0" b="0"/>
              <a:pathLst>
                <a:path w="263213" h="21058">
                  <a:moveTo>
                    <a:pt x="263212" y="0"/>
                  </a:moveTo>
                  <a:lnTo>
                    <a:pt x="214280" y="8333"/>
                  </a:lnTo>
                  <a:lnTo>
                    <a:pt x="166435" y="9878"/>
                  </a:lnTo>
                  <a:lnTo>
                    <a:pt x="103456" y="10400"/>
                  </a:lnTo>
                  <a:lnTo>
                    <a:pt x="41059" y="11673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8264870" y="3937658"/>
              <a:ext cx="10530" cy="147400"/>
            </a:xfrm>
            <a:custGeom>
              <a:avLst/>
              <a:gdLst/>
              <a:ahLst/>
              <a:cxnLst/>
              <a:rect l="0" t="0" r="0" b="0"/>
              <a:pathLst>
                <a:path w="10530" h="147400">
                  <a:moveTo>
                    <a:pt x="0" y="0"/>
                  </a:moveTo>
                  <a:lnTo>
                    <a:pt x="0" y="58617"/>
                  </a:lnTo>
                  <a:lnTo>
                    <a:pt x="3120" y="120427"/>
                  </a:lnTo>
                  <a:lnTo>
                    <a:pt x="10529" y="1473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8243813" y="3748145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10529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8334401" y="3906072"/>
              <a:ext cx="133754" cy="241287"/>
            </a:xfrm>
            <a:custGeom>
              <a:avLst/>
              <a:gdLst/>
              <a:ahLst/>
              <a:cxnLst/>
              <a:rect l="0" t="0" r="0" b="0"/>
              <a:pathLst>
                <a:path w="133754" h="241287">
                  <a:moveTo>
                    <a:pt x="77868" y="21057"/>
                  </a:moveTo>
                  <a:lnTo>
                    <a:pt x="55511" y="21057"/>
                  </a:lnTo>
                  <a:lnTo>
                    <a:pt x="46586" y="25737"/>
                  </a:lnTo>
                  <a:lnTo>
                    <a:pt x="30430" y="43414"/>
                  </a:lnTo>
                  <a:lnTo>
                    <a:pt x="9399" y="85655"/>
                  </a:lnTo>
                  <a:lnTo>
                    <a:pt x="0" y="124295"/>
                  </a:lnTo>
                  <a:lnTo>
                    <a:pt x="6118" y="182393"/>
                  </a:lnTo>
                  <a:lnTo>
                    <a:pt x="14394" y="212085"/>
                  </a:lnTo>
                  <a:lnTo>
                    <a:pt x="29771" y="233080"/>
                  </a:lnTo>
                  <a:lnTo>
                    <a:pt x="39954" y="238445"/>
                  </a:lnTo>
                  <a:lnTo>
                    <a:pt x="63747" y="241286"/>
                  </a:lnTo>
                  <a:lnTo>
                    <a:pt x="74303" y="238067"/>
                  </a:lnTo>
                  <a:lnTo>
                    <a:pt x="92272" y="225130"/>
                  </a:lnTo>
                  <a:lnTo>
                    <a:pt x="121701" y="188230"/>
                  </a:lnTo>
                  <a:lnTo>
                    <a:pt x="131665" y="167885"/>
                  </a:lnTo>
                  <a:lnTo>
                    <a:pt x="133753" y="144026"/>
                  </a:lnTo>
                  <a:lnTo>
                    <a:pt x="122533" y="84001"/>
                  </a:lnTo>
                  <a:lnTo>
                    <a:pt x="116046" y="58001"/>
                  </a:lnTo>
                  <a:lnTo>
                    <a:pt x="103025" y="37087"/>
                  </a:lnTo>
                  <a:lnTo>
                    <a:pt x="85540" y="21163"/>
                  </a:lnTo>
                  <a:lnTo>
                    <a:pt x="46283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8488429" y="3895585"/>
              <a:ext cx="187054" cy="221058"/>
            </a:xfrm>
            <a:custGeom>
              <a:avLst/>
              <a:gdLst/>
              <a:ahLst/>
              <a:cxnLst/>
              <a:rect l="0" t="0" r="0" b="0"/>
              <a:pathLst>
                <a:path w="187054" h="221058">
                  <a:moveTo>
                    <a:pt x="29125" y="115772"/>
                  </a:moveTo>
                  <a:lnTo>
                    <a:pt x="20792" y="164703"/>
                  </a:lnTo>
                  <a:lnTo>
                    <a:pt x="18403" y="186652"/>
                  </a:lnTo>
                  <a:lnTo>
                    <a:pt x="16127" y="187592"/>
                  </a:lnTo>
                  <a:lnTo>
                    <a:pt x="13441" y="184709"/>
                  </a:lnTo>
                  <a:lnTo>
                    <a:pt x="4071" y="158295"/>
                  </a:lnTo>
                  <a:lnTo>
                    <a:pt x="0" y="100212"/>
                  </a:lnTo>
                  <a:lnTo>
                    <a:pt x="9248" y="45585"/>
                  </a:lnTo>
                  <a:lnTo>
                    <a:pt x="16782" y="23747"/>
                  </a:lnTo>
                  <a:lnTo>
                    <a:pt x="27928" y="6242"/>
                  </a:lnTo>
                  <a:lnTo>
                    <a:pt x="36516" y="1808"/>
                  </a:lnTo>
                  <a:lnTo>
                    <a:pt x="58536" y="0"/>
                  </a:lnTo>
                  <a:lnTo>
                    <a:pt x="77682" y="6216"/>
                  </a:lnTo>
                  <a:lnTo>
                    <a:pt x="95160" y="19117"/>
                  </a:lnTo>
                  <a:lnTo>
                    <a:pt x="122391" y="51519"/>
                  </a:lnTo>
                  <a:lnTo>
                    <a:pt x="152917" y="110691"/>
                  </a:lnTo>
                  <a:lnTo>
                    <a:pt x="175726" y="167746"/>
                  </a:lnTo>
                  <a:lnTo>
                    <a:pt x="187053" y="2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31" name="Freeform 130"/>
          <p:cNvSpPr/>
          <p:nvPr/>
        </p:nvSpPr>
        <p:spPr>
          <a:xfrm>
            <a:off x="6843523" y="5285306"/>
            <a:ext cx="21058" cy="1"/>
          </a:xfrm>
          <a:custGeom>
            <a:avLst/>
            <a:gdLst/>
            <a:ahLst/>
            <a:cxnLst/>
            <a:rect l="0" t="0" r="0" b="0"/>
            <a:pathLst>
              <a:path w="21058" h="1">
                <a:moveTo>
                  <a:pt x="21057" y="0"/>
                </a:move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"/>
          <p:cNvSpPr/>
          <p:nvPr/>
        </p:nvSpPr>
        <p:spPr>
          <a:xfrm>
            <a:off x="436983" y="347440"/>
            <a:ext cx="300012" cy="583046"/>
          </a:xfrm>
          <a:custGeom>
            <a:avLst/>
            <a:gdLst/>
            <a:ahLst/>
            <a:cxnLst/>
            <a:rect l="0" t="0" r="0" b="0"/>
            <a:pathLst>
              <a:path w="300012" h="583046">
                <a:moveTo>
                  <a:pt x="26270" y="0"/>
                </a:moveTo>
                <a:lnTo>
                  <a:pt x="11616" y="49552"/>
                </a:lnTo>
                <a:lnTo>
                  <a:pt x="7111" y="105669"/>
                </a:lnTo>
                <a:lnTo>
                  <a:pt x="6057" y="150689"/>
                </a:lnTo>
                <a:lnTo>
                  <a:pt x="5463" y="212715"/>
                </a:lnTo>
                <a:lnTo>
                  <a:pt x="5263" y="275594"/>
                </a:lnTo>
                <a:lnTo>
                  <a:pt x="5223" y="333075"/>
                </a:lnTo>
                <a:lnTo>
                  <a:pt x="5216" y="378929"/>
                </a:lnTo>
                <a:lnTo>
                  <a:pt x="5214" y="441648"/>
                </a:lnTo>
                <a:lnTo>
                  <a:pt x="4044" y="502866"/>
                </a:lnTo>
                <a:lnTo>
                  <a:pt x="0" y="563538"/>
                </a:lnTo>
                <a:lnTo>
                  <a:pt x="1738" y="575734"/>
                </a:lnTo>
                <a:lnTo>
                  <a:pt x="7576" y="581524"/>
                </a:lnTo>
                <a:lnTo>
                  <a:pt x="16147" y="583045"/>
                </a:lnTo>
                <a:lnTo>
                  <a:pt x="36979" y="578496"/>
                </a:lnTo>
                <a:lnTo>
                  <a:pt x="95054" y="549992"/>
                </a:lnTo>
                <a:lnTo>
                  <a:pt x="148349" y="523888"/>
                </a:lnTo>
                <a:lnTo>
                  <a:pt x="210283" y="502449"/>
                </a:lnTo>
                <a:lnTo>
                  <a:pt x="272915" y="495841"/>
                </a:lnTo>
                <a:lnTo>
                  <a:pt x="300011" y="494839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8" name="Group 17"/>
          <p:cNvGrpSpPr/>
          <p:nvPr/>
        </p:nvGrpSpPr>
        <p:grpSpPr>
          <a:xfrm>
            <a:off x="431668" y="168455"/>
            <a:ext cx="2126758" cy="831753"/>
            <a:chOff x="431668" y="168455"/>
            <a:chExt cx="2126758" cy="831753"/>
          </a:xfrm>
        </p:grpSpPr>
        <p:sp>
          <p:nvSpPr>
            <p:cNvPr id="3" name="Freeform 2"/>
            <p:cNvSpPr/>
            <p:nvPr/>
          </p:nvSpPr>
          <p:spPr>
            <a:xfrm>
              <a:off x="431668" y="200041"/>
              <a:ext cx="336913" cy="115814"/>
            </a:xfrm>
            <a:custGeom>
              <a:avLst/>
              <a:gdLst/>
              <a:ahLst/>
              <a:cxnLst/>
              <a:rect l="0" t="0" r="0" b="0"/>
              <a:pathLst>
                <a:path w="336913" h="115814">
                  <a:moveTo>
                    <a:pt x="336912" y="0"/>
                  </a:moveTo>
                  <a:lnTo>
                    <a:pt x="283884" y="14654"/>
                  </a:lnTo>
                  <a:lnTo>
                    <a:pt x="232504" y="35433"/>
                  </a:lnTo>
                  <a:lnTo>
                    <a:pt x="184184" y="48193"/>
                  </a:lnTo>
                  <a:lnTo>
                    <a:pt x="133992" y="59383"/>
                  </a:lnTo>
                  <a:lnTo>
                    <a:pt x="74517" y="76764"/>
                  </a:lnTo>
                  <a:lnTo>
                    <a:pt x="15532" y="106858"/>
                  </a:lnTo>
                  <a:lnTo>
                    <a:pt x="0" y="1158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463253" y="494839"/>
              <a:ext cx="210571" cy="73700"/>
            </a:xfrm>
            <a:custGeom>
              <a:avLst/>
              <a:gdLst/>
              <a:ahLst/>
              <a:cxnLst/>
              <a:rect l="0" t="0" r="0" b="0"/>
              <a:pathLst>
                <a:path w="210571" h="73700">
                  <a:moveTo>
                    <a:pt x="210570" y="0"/>
                  </a:moveTo>
                  <a:lnTo>
                    <a:pt x="151954" y="14654"/>
                  </a:lnTo>
                  <a:lnTo>
                    <a:pt x="97780" y="35433"/>
                  </a:lnTo>
                  <a:lnTo>
                    <a:pt x="45138" y="55136"/>
                  </a:lnTo>
                  <a:lnTo>
                    <a:pt x="0" y="736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844475" y="168455"/>
              <a:ext cx="29391" cy="610654"/>
            </a:xfrm>
            <a:custGeom>
              <a:avLst/>
              <a:gdLst/>
              <a:ahLst/>
              <a:cxnLst/>
              <a:rect l="0" t="0" r="0" b="0"/>
              <a:pathLst>
                <a:path w="29391" h="610654">
                  <a:moveTo>
                    <a:pt x="8333" y="0"/>
                  </a:moveTo>
                  <a:lnTo>
                    <a:pt x="0" y="52051"/>
                  </a:lnTo>
                  <a:lnTo>
                    <a:pt x="1574" y="101990"/>
                  </a:lnTo>
                  <a:lnTo>
                    <a:pt x="6998" y="160787"/>
                  </a:lnTo>
                  <a:lnTo>
                    <a:pt x="15305" y="217461"/>
                  </a:lnTo>
                  <a:lnTo>
                    <a:pt x="18977" y="263175"/>
                  </a:lnTo>
                  <a:lnTo>
                    <a:pt x="25785" y="323513"/>
                  </a:lnTo>
                  <a:lnTo>
                    <a:pt x="28322" y="372587"/>
                  </a:lnTo>
                  <a:lnTo>
                    <a:pt x="29179" y="431090"/>
                  </a:lnTo>
                  <a:lnTo>
                    <a:pt x="29348" y="487707"/>
                  </a:lnTo>
                  <a:lnTo>
                    <a:pt x="29382" y="545120"/>
                  </a:lnTo>
                  <a:lnTo>
                    <a:pt x="29388" y="595975"/>
                  </a:lnTo>
                  <a:lnTo>
                    <a:pt x="29390" y="61065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958093" y="505553"/>
              <a:ext cx="157928" cy="290217"/>
            </a:xfrm>
            <a:custGeom>
              <a:avLst/>
              <a:gdLst/>
              <a:ahLst/>
              <a:cxnLst/>
              <a:rect l="0" t="0" r="0" b="0"/>
              <a:pathLst>
                <a:path w="157928" h="290217">
                  <a:moveTo>
                    <a:pt x="0" y="126156"/>
                  </a:moveTo>
                  <a:lnTo>
                    <a:pt x="16767" y="114978"/>
                  </a:lnTo>
                  <a:lnTo>
                    <a:pt x="49552" y="108026"/>
                  </a:lnTo>
                  <a:lnTo>
                    <a:pt x="107447" y="103338"/>
                  </a:lnTo>
                  <a:lnTo>
                    <a:pt x="128083" y="94178"/>
                  </a:lnTo>
                  <a:lnTo>
                    <a:pt x="141933" y="79188"/>
                  </a:lnTo>
                  <a:lnTo>
                    <a:pt x="150819" y="59658"/>
                  </a:lnTo>
                  <a:lnTo>
                    <a:pt x="154768" y="35380"/>
                  </a:lnTo>
                  <a:lnTo>
                    <a:pt x="150284" y="15232"/>
                  </a:lnTo>
                  <a:lnTo>
                    <a:pt x="145813" y="6583"/>
                  </a:lnTo>
                  <a:lnTo>
                    <a:pt x="138153" y="1987"/>
                  </a:lnTo>
                  <a:lnTo>
                    <a:pt x="117163" y="0"/>
                  </a:lnTo>
                  <a:lnTo>
                    <a:pt x="107355" y="3448"/>
                  </a:lnTo>
                  <a:lnTo>
                    <a:pt x="90217" y="16637"/>
                  </a:lnTo>
                  <a:lnTo>
                    <a:pt x="67415" y="49383"/>
                  </a:lnTo>
                  <a:lnTo>
                    <a:pt x="47155" y="103539"/>
                  </a:lnTo>
                  <a:lnTo>
                    <a:pt x="37888" y="151170"/>
                  </a:lnTo>
                  <a:lnTo>
                    <a:pt x="44052" y="206660"/>
                  </a:lnTo>
                  <a:lnTo>
                    <a:pt x="56336" y="240866"/>
                  </a:lnTo>
                  <a:lnTo>
                    <a:pt x="81448" y="278277"/>
                  </a:lnTo>
                  <a:lnTo>
                    <a:pt x="101320" y="287352"/>
                  </a:lnTo>
                  <a:lnTo>
                    <a:pt x="123410" y="290216"/>
                  </a:lnTo>
                  <a:lnTo>
                    <a:pt x="157927" y="2840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200248" y="536953"/>
              <a:ext cx="136872" cy="287645"/>
            </a:xfrm>
            <a:custGeom>
              <a:avLst/>
              <a:gdLst/>
              <a:ahLst/>
              <a:cxnLst/>
              <a:rect l="0" t="0" r="0" b="0"/>
              <a:pathLst>
                <a:path w="136872" h="287645">
                  <a:moveTo>
                    <a:pt x="0" y="73699"/>
                  </a:moveTo>
                  <a:lnTo>
                    <a:pt x="2340" y="108491"/>
                  </a:lnTo>
                  <a:lnTo>
                    <a:pt x="19786" y="167356"/>
                  </a:lnTo>
                  <a:lnTo>
                    <a:pt x="39607" y="230096"/>
                  </a:lnTo>
                  <a:lnTo>
                    <a:pt x="70784" y="284068"/>
                  </a:lnTo>
                  <a:lnTo>
                    <a:pt x="76436" y="287644"/>
                  </a:lnTo>
                  <a:lnTo>
                    <a:pt x="81373" y="286519"/>
                  </a:lnTo>
                  <a:lnTo>
                    <a:pt x="85834" y="282260"/>
                  </a:lnTo>
                  <a:lnTo>
                    <a:pt x="90791" y="261929"/>
                  </a:lnTo>
                  <a:lnTo>
                    <a:pt x="99563" y="201218"/>
                  </a:lnTo>
                  <a:lnTo>
                    <a:pt x="109179" y="150217"/>
                  </a:lnTo>
                  <a:lnTo>
                    <a:pt x="115673" y="88987"/>
                  </a:lnTo>
                  <a:lnTo>
                    <a:pt x="127008" y="34952"/>
                  </a:lnTo>
                  <a:lnTo>
                    <a:pt x="136871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433708" y="602383"/>
              <a:ext cx="208738" cy="239897"/>
            </a:xfrm>
            <a:custGeom>
              <a:avLst/>
              <a:gdLst/>
              <a:ahLst/>
              <a:cxnLst/>
              <a:rect l="0" t="0" r="0" b="0"/>
              <a:pathLst>
                <a:path w="208738" h="239897">
                  <a:moveTo>
                    <a:pt x="40281" y="155668"/>
                  </a:moveTo>
                  <a:lnTo>
                    <a:pt x="62638" y="150079"/>
                  </a:lnTo>
                  <a:lnTo>
                    <a:pt x="70394" y="144923"/>
                  </a:lnTo>
                  <a:lnTo>
                    <a:pt x="82131" y="129836"/>
                  </a:lnTo>
                  <a:lnTo>
                    <a:pt x="95315" y="96022"/>
                  </a:lnTo>
                  <a:lnTo>
                    <a:pt x="100675" y="36608"/>
                  </a:lnTo>
                  <a:lnTo>
                    <a:pt x="97149" y="11506"/>
                  </a:lnTo>
                  <a:lnTo>
                    <a:pt x="91061" y="4578"/>
                  </a:lnTo>
                  <a:lnTo>
                    <a:pt x="82323" y="1129"/>
                  </a:lnTo>
                  <a:lnTo>
                    <a:pt x="71819" y="0"/>
                  </a:lnTo>
                  <a:lnTo>
                    <a:pt x="53908" y="4984"/>
                  </a:lnTo>
                  <a:lnTo>
                    <a:pt x="45856" y="9589"/>
                  </a:lnTo>
                  <a:lnTo>
                    <a:pt x="23346" y="38426"/>
                  </a:lnTo>
                  <a:lnTo>
                    <a:pt x="7447" y="76606"/>
                  </a:lnTo>
                  <a:lnTo>
                    <a:pt x="0" y="132599"/>
                  </a:lnTo>
                  <a:lnTo>
                    <a:pt x="1050" y="179379"/>
                  </a:lnTo>
                  <a:lnTo>
                    <a:pt x="9587" y="204811"/>
                  </a:lnTo>
                  <a:lnTo>
                    <a:pt x="24300" y="221573"/>
                  </a:lnTo>
                  <a:lnTo>
                    <a:pt x="33136" y="227681"/>
                  </a:lnTo>
                  <a:lnTo>
                    <a:pt x="42537" y="229413"/>
                  </a:lnTo>
                  <a:lnTo>
                    <a:pt x="62341" y="225098"/>
                  </a:lnTo>
                  <a:lnTo>
                    <a:pt x="70195" y="219503"/>
                  </a:lnTo>
                  <a:lnTo>
                    <a:pt x="82042" y="203926"/>
                  </a:lnTo>
                  <a:lnTo>
                    <a:pt x="102944" y="146758"/>
                  </a:lnTo>
                  <a:lnTo>
                    <a:pt x="110711" y="110914"/>
                  </a:lnTo>
                  <a:lnTo>
                    <a:pt x="111357" y="93664"/>
                  </a:lnTo>
                  <a:lnTo>
                    <a:pt x="109892" y="95614"/>
                  </a:lnTo>
                  <a:lnTo>
                    <a:pt x="107746" y="101594"/>
                  </a:lnTo>
                  <a:lnTo>
                    <a:pt x="110314" y="132367"/>
                  </a:lnTo>
                  <a:lnTo>
                    <a:pt x="122832" y="175112"/>
                  </a:lnTo>
                  <a:lnTo>
                    <a:pt x="153289" y="214655"/>
                  </a:lnTo>
                  <a:lnTo>
                    <a:pt x="179440" y="230598"/>
                  </a:lnTo>
                  <a:lnTo>
                    <a:pt x="208737" y="23989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699550" y="347440"/>
              <a:ext cx="48181" cy="505369"/>
            </a:xfrm>
            <a:custGeom>
              <a:avLst/>
              <a:gdLst/>
              <a:ahLst/>
              <a:cxnLst/>
              <a:rect l="0" t="0" r="0" b="0"/>
              <a:pathLst>
                <a:path w="48181" h="505369">
                  <a:moveTo>
                    <a:pt x="6066" y="0"/>
                  </a:moveTo>
                  <a:lnTo>
                    <a:pt x="0" y="34792"/>
                  </a:lnTo>
                  <a:lnTo>
                    <a:pt x="4919" y="81408"/>
                  </a:lnTo>
                  <a:lnTo>
                    <a:pt x="12615" y="136815"/>
                  </a:lnTo>
                  <a:lnTo>
                    <a:pt x="15809" y="198644"/>
                  </a:lnTo>
                  <a:lnTo>
                    <a:pt x="22029" y="255917"/>
                  </a:lnTo>
                  <a:lnTo>
                    <a:pt x="26117" y="312291"/>
                  </a:lnTo>
                  <a:lnTo>
                    <a:pt x="30044" y="374726"/>
                  </a:lnTo>
                  <a:lnTo>
                    <a:pt x="35397" y="430394"/>
                  </a:lnTo>
                  <a:lnTo>
                    <a:pt x="40103" y="474575"/>
                  </a:lnTo>
                  <a:lnTo>
                    <a:pt x="48180" y="5053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579274" y="515896"/>
              <a:ext cx="263214" cy="31586"/>
            </a:xfrm>
            <a:custGeom>
              <a:avLst/>
              <a:gdLst/>
              <a:ahLst/>
              <a:cxnLst/>
              <a:rect l="0" t="0" r="0" b="0"/>
              <a:pathLst>
                <a:path w="263214" h="31586">
                  <a:moveTo>
                    <a:pt x="263213" y="0"/>
                  </a:moveTo>
                  <a:lnTo>
                    <a:pt x="204596" y="0"/>
                  </a:lnTo>
                  <a:lnTo>
                    <a:pt x="153038" y="5589"/>
                  </a:lnTo>
                  <a:lnTo>
                    <a:pt x="98897" y="14654"/>
                  </a:lnTo>
                  <a:lnTo>
                    <a:pt x="38946" y="20962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1874072" y="705409"/>
              <a:ext cx="31587" cy="157928"/>
            </a:xfrm>
            <a:custGeom>
              <a:avLst/>
              <a:gdLst/>
              <a:ahLst/>
              <a:cxnLst/>
              <a:rect l="0" t="0" r="0" b="0"/>
              <a:pathLst>
                <a:path w="31587" h="157928">
                  <a:moveTo>
                    <a:pt x="0" y="0"/>
                  </a:moveTo>
                  <a:lnTo>
                    <a:pt x="14654" y="55141"/>
                  </a:lnTo>
                  <a:lnTo>
                    <a:pt x="20962" y="110934"/>
                  </a:lnTo>
                  <a:lnTo>
                    <a:pt x="31586" y="1579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1874072" y="547481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1955158" y="684352"/>
              <a:ext cx="147636" cy="205549"/>
            </a:xfrm>
            <a:custGeom>
              <a:avLst/>
              <a:gdLst/>
              <a:ahLst/>
              <a:cxnLst/>
              <a:rect l="0" t="0" r="0" b="0"/>
              <a:pathLst>
                <a:path w="147636" h="205549">
                  <a:moveTo>
                    <a:pt x="66313" y="31585"/>
                  </a:moveTo>
                  <a:lnTo>
                    <a:pt x="43956" y="37175"/>
                  </a:lnTo>
                  <a:lnTo>
                    <a:pt x="26741" y="49277"/>
                  </a:lnTo>
                  <a:lnTo>
                    <a:pt x="12461" y="66355"/>
                  </a:lnTo>
                  <a:lnTo>
                    <a:pt x="2214" y="85643"/>
                  </a:lnTo>
                  <a:lnTo>
                    <a:pt x="0" y="112153"/>
                  </a:lnTo>
                  <a:lnTo>
                    <a:pt x="8111" y="165653"/>
                  </a:lnTo>
                  <a:lnTo>
                    <a:pt x="20558" y="185148"/>
                  </a:lnTo>
                  <a:lnTo>
                    <a:pt x="28791" y="193622"/>
                  </a:lnTo>
                  <a:lnTo>
                    <a:pt x="50416" y="203037"/>
                  </a:lnTo>
                  <a:lnTo>
                    <a:pt x="62734" y="205548"/>
                  </a:lnTo>
                  <a:lnTo>
                    <a:pt x="85780" y="202099"/>
                  </a:lnTo>
                  <a:lnTo>
                    <a:pt x="106550" y="191597"/>
                  </a:lnTo>
                  <a:lnTo>
                    <a:pt x="123581" y="175231"/>
                  </a:lnTo>
                  <a:lnTo>
                    <a:pt x="140733" y="140698"/>
                  </a:lnTo>
                  <a:lnTo>
                    <a:pt x="147635" y="100830"/>
                  </a:lnTo>
                  <a:lnTo>
                    <a:pt x="144091" y="59381"/>
                  </a:lnTo>
                  <a:lnTo>
                    <a:pt x="135586" y="37700"/>
                  </a:lnTo>
                  <a:lnTo>
                    <a:pt x="10842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158342" y="637147"/>
              <a:ext cx="210570" cy="278833"/>
            </a:xfrm>
            <a:custGeom>
              <a:avLst/>
              <a:gdLst/>
              <a:ahLst/>
              <a:cxnLst/>
              <a:rect l="0" t="0" r="0" b="0"/>
              <a:pathLst>
                <a:path w="210570" h="278833">
                  <a:moveTo>
                    <a:pt x="0" y="131433"/>
                  </a:moveTo>
                  <a:lnTo>
                    <a:pt x="15641" y="158989"/>
                  </a:lnTo>
                  <a:lnTo>
                    <a:pt x="31209" y="215212"/>
                  </a:lnTo>
                  <a:lnTo>
                    <a:pt x="46743" y="269197"/>
                  </a:lnTo>
                  <a:lnTo>
                    <a:pt x="34269" y="214998"/>
                  </a:lnTo>
                  <a:lnTo>
                    <a:pt x="25491" y="167761"/>
                  </a:lnTo>
                  <a:lnTo>
                    <a:pt x="23540" y="117890"/>
                  </a:lnTo>
                  <a:lnTo>
                    <a:pt x="31021" y="72958"/>
                  </a:lnTo>
                  <a:lnTo>
                    <a:pt x="47536" y="32349"/>
                  </a:lnTo>
                  <a:lnTo>
                    <a:pt x="60511" y="12916"/>
                  </a:lnTo>
                  <a:lnTo>
                    <a:pt x="69586" y="6798"/>
                  </a:lnTo>
                  <a:lnTo>
                    <a:pt x="92148" y="0"/>
                  </a:lnTo>
                  <a:lnTo>
                    <a:pt x="103546" y="1697"/>
                  </a:lnTo>
                  <a:lnTo>
                    <a:pt x="125569" y="12941"/>
                  </a:lnTo>
                  <a:lnTo>
                    <a:pt x="143936" y="35876"/>
                  </a:lnTo>
                  <a:lnTo>
                    <a:pt x="174790" y="98260"/>
                  </a:lnTo>
                  <a:lnTo>
                    <a:pt x="195010" y="158502"/>
                  </a:lnTo>
                  <a:lnTo>
                    <a:pt x="207150" y="218581"/>
                  </a:lnTo>
                  <a:lnTo>
                    <a:pt x="210569" y="27883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473782" y="929802"/>
              <a:ext cx="1863545" cy="70406"/>
            </a:xfrm>
            <a:custGeom>
              <a:avLst/>
              <a:gdLst/>
              <a:ahLst/>
              <a:cxnLst/>
              <a:rect l="0" t="0" r="0" b="0"/>
              <a:pathLst>
                <a:path w="1863545" h="70406">
                  <a:moveTo>
                    <a:pt x="1863544" y="59876"/>
                  </a:moveTo>
                  <a:lnTo>
                    <a:pt x="1826066" y="51543"/>
                  </a:lnTo>
                  <a:lnTo>
                    <a:pt x="1763464" y="44192"/>
                  </a:lnTo>
                  <a:lnTo>
                    <a:pt x="1709628" y="40411"/>
                  </a:lnTo>
                  <a:lnTo>
                    <a:pt x="1648610" y="37964"/>
                  </a:lnTo>
                  <a:lnTo>
                    <a:pt x="1589071" y="30548"/>
                  </a:lnTo>
                  <a:lnTo>
                    <a:pt x="1535774" y="25840"/>
                  </a:lnTo>
                  <a:lnTo>
                    <a:pt x="1480735" y="19358"/>
                  </a:lnTo>
                  <a:lnTo>
                    <a:pt x="1424802" y="16908"/>
                  </a:lnTo>
                  <a:lnTo>
                    <a:pt x="1365574" y="9491"/>
                  </a:lnTo>
                  <a:lnTo>
                    <a:pt x="1303486" y="7680"/>
                  </a:lnTo>
                  <a:lnTo>
                    <a:pt x="1254754" y="7366"/>
                  </a:lnTo>
                  <a:lnTo>
                    <a:pt x="1193121" y="7260"/>
                  </a:lnTo>
                  <a:lnTo>
                    <a:pt x="1143025" y="6072"/>
                  </a:lnTo>
                  <a:lnTo>
                    <a:pt x="1092306" y="0"/>
                  </a:lnTo>
                  <a:lnTo>
                    <a:pt x="1029535" y="476"/>
                  </a:lnTo>
                  <a:lnTo>
                    <a:pt x="978481" y="5232"/>
                  </a:lnTo>
                  <a:lnTo>
                    <a:pt x="926309" y="6641"/>
                  </a:lnTo>
                  <a:lnTo>
                    <a:pt x="873806" y="7058"/>
                  </a:lnTo>
                  <a:lnTo>
                    <a:pt x="824325" y="7182"/>
                  </a:lnTo>
                  <a:lnTo>
                    <a:pt x="776908" y="7218"/>
                  </a:lnTo>
                  <a:lnTo>
                    <a:pt x="725814" y="7229"/>
                  </a:lnTo>
                  <a:lnTo>
                    <a:pt x="673631" y="7232"/>
                  </a:lnTo>
                  <a:lnTo>
                    <a:pt x="621124" y="10353"/>
                  </a:lnTo>
                  <a:lnTo>
                    <a:pt x="568522" y="15567"/>
                  </a:lnTo>
                  <a:lnTo>
                    <a:pt x="515891" y="17112"/>
                  </a:lnTo>
                  <a:lnTo>
                    <a:pt x="466372" y="20689"/>
                  </a:lnTo>
                  <a:lnTo>
                    <a:pt x="418944" y="26038"/>
                  </a:lnTo>
                  <a:lnTo>
                    <a:pt x="356105" y="27846"/>
                  </a:lnTo>
                  <a:lnTo>
                    <a:pt x="307244" y="33748"/>
                  </a:lnTo>
                  <a:lnTo>
                    <a:pt x="245567" y="37818"/>
                  </a:lnTo>
                  <a:lnTo>
                    <a:pt x="196633" y="39692"/>
                  </a:lnTo>
                  <a:lnTo>
                    <a:pt x="137584" y="47094"/>
                  </a:lnTo>
                  <a:lnTo>
                    <a:pt x="80859" y="54492"/>
                  </a:lnTo>
                  <a:lnTo>
                    <a:pt x="22038" y="66048"/>
                  </a:lnTo>
                  <a:lnTo>
                    <a:pt x="0" y="7040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2537367" y="473782"/>
              <a:ext cx="21059" cy="10529"/>
            </a:xfrm>
            <a:custGeom>
              <a:avLst/>
              <a:gdLst/>
              <a:ahLst/>
              <a:cxnLst/>
              <a:rect l="0" t="0" r="0" b="0"/>
              <a:pathLst>
                <a:path w="21059" h="10529">
                  <a:moveTo>
                    <a:pt x="21058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2547896" y="736994"/>
              <a:ext cx="10530" cy="10530"/>
            </a:xfrm>
            <a:custGeom>
              <a:avLst/>
              <a:gdLst/>
              <a:ahLst/>
              <a:cxnLst/>
              <a:rect l="0" t="0" r="0" b="0"/>
              <a:pathLst>
                <a:path w="10530" h="10530">
                  <a:moveTo>
                    <a:pt x="10529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3" name="Group 52"/>
          <p:cNvGrpSpPr/>
          <p:nvPr/>
        </p:nvGrpSpPr>
        <p:grpSpPr>
          <a:xfrm>
            <a:off x="1863582" y="1284476"/>
            <a:ext cx="6485517" cy="779110"/>
            <a:chOff x="1863582" y="1284476"/>
            <a:chExt cx="6485517" cy="779110"/>
          </a:xfrm>
        </p:grpSpPr>
        <p:sp>
          <p:nvSpPr>
            <p:cNvPr id="19" name="Freeform 18"/>
            <p:cNvSpPr/>
            <p:nvPr/>
          </p:nvSpPr>
          <p:spPr>
            <a:xfrm>
              <a:off x="1863582" y="1284476"/>
              <a:ext cx="284232" cy="580464"/>
            </a:xfrm>
            <a:custGeom>
              <a:avLst/>
              <a:gdLst/>
              <a:ahLst/>
              <a:cxnLst/>
              <a:rect l="0" t="0" r="0" b="0"/>
              <a:pathLst>
                <a:path w="284232" h="580464">
                  <a:moveTo>
                    <a:pt x="21019" y="0"/>
                  </a:moveTo>
                  <a:lnTo>
                    <a:pt x="13783" y="27556"/>
                  </a:lnTo>
                  <a:lnTo>
                    <a:pt x="11141" y="86898"/>
                  </a:lnTo>
                  <a:lnTo>
                    <a:pt x="10683" y="137662"/>
                  </a:lnTo>
                  <a:lnTo>
                    <a:pt x="10547" y="192867"/>
                  </a:lnTo>
                  <a:lnTo>
                    <a:pt x="10507" y="253678"/>
                  </a:lnTo>
                  <a:lnTo>
                    <a:pt x="10495" y="309910"/>
                  </a:lnTo>
                  <a:lnTo>
                    <a:pt x="4902" y="365244"/>
                  </a:lnTo>
                  <a:lnTo>
                    <a:pt x="1425" y="415887"/>
                  </a:lnTo>
                  <a:lnTo>
                    <a:pt x="395" y="469756"/>
                  </a:lnTo>
                  <a:lnTo>
                    <a:pt x="90" y="522763"/>
                  </a:lnTo>
                  <a:lnTo>
                    <a:pt x="0" y="569924"/>
                  </a:lnTo>
                  <a:lnTo>
                    <a:pt x="2327" y="577651"/>
                  </a:lnTo>
                  <a:lnTo>
                    <a:pt x="6218" y="580463"/>
                  </a:lnTo>
                  <a:lnTo>
                    <a:pt x="64115" y="564495"/>
                  </a:lnTo>
                  <a:lnTo>
                    <a:pt x="127357" y="547412"/>
                  </a:lnTo>
                  <a:lnTo>
                    <a:pt x="156018" y="542771"/>
                  </a:lnTo>
                  <a:lnTo>
                    <a:pt x="218957" y="546205"/>
                  </a:lnTo>
                  <a:lnTo>
                    <a:pt x="256312" y="547104"/>
                  </a:lnTo>
                  <a:lnTo>
                    <a:pt x="284231" y="54748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2147813" y="1573322"/>
              <a:ext cx="221099" cy="213403"/>
            </a:xfrm>
            <a:custGeom>
              <a:avLst/>
              <a:gdLst/>
              <a:ahLst/>
              <a:cxnLst/>
              <a:rect l="0" t="0" r="0" b="0"/>
              <a:pathLst>
                <a:path w="221099" h="213403">
                  <a:moveTo>
                    <a:pt x="0" y="121766"/>
                  </a:moveTo>
                  <a:lnTo>
                    <a:pt x="55045" y="103807"/>
                  </a:lnTo>
                  <a:lnTo>
                    <a:pt x="114512" y="81027"/>
                  </a:lnTo>
                  <a:lnTo>
                    <a:pt x="141424" y="61472"/>
                  </a:lnTo>
                  <a:lnTo>
                    <a:pt x="158627" y="35271"/>
                  </a:lnTo>
                  <a:lnTo>
                    <a:pt x="159563" y="26668"/>
                  </a:lnTo>
                  <a:lnTo>
                    <a:pt x="154365" y="10870"/>
                  </a:lnTo>
                  <a:lnTo>
                    <a:pt x="147364" y="5721"/>
                  </a:lnTo>
                  <a:lnTo>
                    <a:pt x="127106" y="0"/>
                  </a:lnTo>
                  <a:lnTo>
                    <a:pt x="117493" y="814"/>
                  </a:lnTo>
                  <a:lnTo>
                    <a:pt x="100572" y="7958"/>
                  </a:lnTo>
                  <a:lnTo>
                    <a:pt x="77892" y="25134"/>
                  </a:lnTo>
                  <a:lnTo>
                    <a:pt x="61944" y="50630"/>
                  </a:lnTo>
                  <a:lnTo>
                    <a:pt x="54480" y="99092"/>
                  </a:lnTo>
                  <a:lnTo>
                    <a:pt x="55527" y="138704"/>
                  </a:lnTo>
                  <a:lnTo>
                    <a:pt x="69615" y="172018"/>
                  </a:lnTo>
                  <a:lnTo>
                    <a:pt x="82023" y="189333"/>
                  </a:lnTo>
                  <a:lnTo>
                    <a:pt x="98456" y="201709"/>
                  </a:lnTo>
                  <a:lnTo>
                    <a:pt x="119797" y="209938"/>
                  </a:lnTo>
                  <a:lnTo>
                    <a:pt x="163527" y="213402"/>
                  </a:lnTo>
                  <a:lnTo>
                    <a:pt x="221098" y="20599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2442094" y="1570209"/>
              <a:ext cx="147623" cy="174321"/>
            </a:xfrm>
            <a:custGeom>
              <a:avLst/>
              <a:gdLst/>
              <a:ahLst/>
              <a:cxnLst/>
              <a:rect l="0" t="0" r="0" b="0"/>
              <a:pathLst>
                <a:path w="147623" h="174321">
                  <a:moveTo>
                    <a:pt x="105802" y="9065"/>
                  </a:moveTo>
                  <a:lnTo>
                    <a:pt x="68324" y="732"/>
                  </a:lnTo>
                  <a:lnTo>
                    <a:pt x="56250" y="0"/>
                  </a:lnTo>
                  <a:lnTo>
                    <a:pt x="36596" y="5426"/>
                  </a:lnTo>
                  <a:lnTo>
                    <a:pt x="4914" y="27974"/>
                  </a:lnTo>
                  <a:lnTo>
                    <a:pt x="1109" y="35709"/>
                  </a:lnTo>
                  <a:lnTo>
                    <a:pt x="0" y="53662"/>
                  </a:lnTo>
                  <a:lnTo>
                    <a:pt x="3682" y="61023"/>
                  </a:lnTo>
                  <a:lnTo>
                    <a:pt x="17131" y="72322"/>
                  </a:lnTo>
                  <a:lnTo>
                    <a:pt x="72823" y="84509"/>
                  </a:lnTo>
                  <a:lnTo>
                    <a:pt x="121644" y="97147"/>
                  </a:lnTo>
                  <a:lnTo>
                    <a:pt x="131571" y="102882"/>
                  </a:lnTo>
                  <a:lnTo>
                    <a:pt x="145721" y="118612"/>
                  </a:lnTo>
                  <a:lnTo>
                    <a:pt x="147622" y="127720"/>
                  </a:lnTo>
                  <a:lnTo>
                    <a:pt x="143496" y="147198"/>
                  </a:lnTo>
                  <a:lnTo>
                    <a:pt x="137950" y="154966"/>
                  </a:lnTo>
                  <a:lnTo>
                    <a:pt x="122430" y="166717"/>
                  </a:lnTo>
                  <a:lnTo>
                    <a:pt x="88372" y="174320"/>
                  </a:lnTo>
                  <a:lnTo>
                    <a:pt x="32103" y="16699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2707218" y="1547689"/>
              <a:ext cx="167725" cy="189514"/>
            </a:xfrm>
            <a:custGeom>
              <a:avLst/>
              <a:gdLst/>
              <a:ahLst/>
              <a:cxnLst/>
              <a:rect l="0" t="0" r="0" b="0"/>
              <a:pathLst>
                <a:path w="167725" h="189514">
                  <a:moveTo>
                    <a:pt x="103890" y="0"/>
                  </a:moveTo>
                  <a:lnTo>
                    <a:pt x="64203" y="2339"/>
                  </a:lnTo>
                  <a:lnTo>
                    <a:pt x="9453" y="29308"/>
                  </a:lnTo>
                  <a:lnTo>
                    <a:pt x="3498" y="37086"/>
                  </a:lnTo>
                  <a:lnTo>
                    <a:pt x="697" y="45781"/>
                  </a:lnTo>
                  <a:lnTo>
                    <a:pt x="0" y="55087"/>
                  </a:lnTo>
                  <a:lnTo>
                    <a:pt x="3045" y="62461"/>
                  </a:lnTo>
                  <a:lnTo>
                    <a:pt x="15786" y="73774"/>
                  </a:lnTo>
                  <a:lnTo>
                    <a:pt x="74105" y="94304"/>
                  </a:lnTo>
                  <a:lnTo>
                    <a:pt x="133157" y="113414"/>
                  </a:lnTo>
                  <a:lnTo>
                    <a:pt x="150433" y="124885"/>
                  </a:lnTo>
                  <a:lnTo>
                    <a:pt x="162791" y="140902"/>
                  </a:lnTo>
                  <a:lnTo>
                    <a:pt x="167724" y="150087"/>
                  </a:lnTo>
                  <a:lnTo>
                    <a:pt x="167503" y="157379"/>
                  </a:lnTo>
                  <a:lnTo>
                    <a:pt x="163846" y="163411"/>
                  </a:lnTo>
                  <a:lnTo>
                    <a:pt x="150425" y="173233"/>
                  </a:lnTo>
                  <a:lnTo>
                    <a:pt x="121968" y="184169"/>
                  </a:lnTo>
                  <a:lnTo>
                    <a:pt x="71023" y="188457"/>
                  </a:lnTo>
                  <a:lnTo>
                    <a:pt x="19662" y="1895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3255226" y="1404752"/>
              <a:ext cx="312416" cy="339869"/>
            </a:xfrm>
            <a:custGeom>
              <a:avLst/>
              <a:gdLst/>
              <a:ahLst/>
              <a:cxnLst/>
              <a:rect l="0" t="0" r="0" b="0"/>
              <a:pathLst>
                <a:path w="312416" h="339869">
                  <a:moveTo>
                    <a:pt x="177064" y="6066"/>
                  </a:moveTo>
                  <a:lnTo>
                    <a:pt x="137376" y="0"/>
                  </a:lnTo>
                  <a:lnTo>
                    <a:pt x="114971" y="2590"/>
                  </a:lnTo>
                  <a:lnTo>
                    <a:pt x="71992" y="22191"/>
                  </a:lnTo>
                  <a:lnTo>
                    <a:pt x="41426" y="42949"/>
                  </a:lnTo>
                  <a:lnTo>
                    <a:pt x="24754" y="61063"/>
                  </a:lnTo>
                  <a:lnTo>
                    <a:pt x="7803" y="96581"/>
                  </a:lnTo>
                  <a:lnTo>
                    <a:pt x="0" y="157740"/>
                  </a:lnTo>
                  <a:lnTo>
                    <a:pt x="988" y="199445"/>
                  </a:lnTo>
                  <a:lnTo>
                    <a:pt x="27463" y="254551"/>
                  </a:lnTo>
                  <a:lnTo>
                    <a:pt x="62895" y="298865"/>
                  </a:lnTo>
                  <a:lnTo>
                    <a:pt x="94493" y="322628"/>
                  </a:lnTo>
                  <a:lnTo>
                    <a:pt x="132971" y="336429"/>
                  </a:lnTo>
                  <a:lnTo>
                    <a:pt x="172838" y="339868"/>
                  </a:lnTo>
                  <a:lnTo>
                    <a:pt x="207397" y="332828"/>
                  </a:lnTo>
                  <a:lnTo>
                    <a:pt x="247397" y="310081"/>
                  </a:lnTo>
                  <a:lnTo>
                    <a:pt x="270823" y="286827"/>
                  </a:lnTo>
                  <a:lnTo>
                    <a:pt x="289462" y="257711"/>
                  </a:lnTo>
                  <a:lnTo>
                    <a:pt x="306241" y="210842"/>
                  </a:lnTo>
                  <a:lnTo>
                    <a:pt x="312415" y="155353"/>
                  </a:lnTo>
                  <a:lnTo>
                    <a:pt x="311145" y="108661"/>
                  </a:lnTo>
                  <a:lnTo>
                    <a:pt x="290940" y="60257"/>
                  </a:lnTo>
                  <a:lnTo>
                    <a:pt x="264419" y="22490"/>
                  </a:lnTo>
                  <a:lnTo>
                    <a:pt x="244354" y="10246"/>
                  </a:lnTo>
                  <a:lnTo>
                    <a:pt x="221009" y="3245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3642860" y="1610860"/>
              <a:ext cx="115814" cy="73700"/>
            </a:xfrm>
            <a:custGeom>
              <a:avLst/>
              <a:gdLst/>
              <a:ahLst/>
              <a:cxnLst/>
              <a:rect l="0" t="0" r="0" b="0"/>
              <a:pathLst>
                <a:path w="115814" h="73700">
                  <a:moveTo>
                    <a:pt x="115813" y="0"/>
                  </a:moveTo>
                  <a:lnTo>
                    <a:pt x="61938" y="35916"/>
                  </a:lnTo>
                  <a:lnTo>
                    <a:pt x="0" y="736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3632331" y="1579274"/>
              <a:ext cx="105286" cy="168457"/>
            </a:xfrm>
            <a:custGeom>
              <a:avLst/>
              <a:gdLst/>
              <a:ahLst/>
              <a:cxnLst/>
              <a:rect l="0" t="0" r="0" b="0"/>
              <a:pathLst>
                <a:path w="105286" h="168457">
                  <a:moveTo>
                    <a:pt x="0" y="0"/>
                  </a:moveTo>
                  <a:lnTo>
                    <a:pt x="19128" y="55045"/>
                  </a:lnTo>
                  <a:lnTo>
                    <a:pt x="43120" y="100214"/>
                  </a:lnTo>
                  <a:lnTo>
                    <a:pt x="99073" y="162085"/>
                  </a:lnTo>
                  <a:lnTo>
                    <a:pt x="105285" y="1684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3800787" y="1558217"/>
              <a:ext cx="42115" cy="94758"/>
            </a:xfrm>
            <a:custGeom>
              <a:avLst/>
              <a:gdLst/>
              <a:ahLst/>
              <a:cxnLst/>
              <a:rect l="0" t="0" r="0" b="0"/>
              <a:pathLst>
                <a:path w="42115" h="94758">
                  <a:moveTo>
                    <a:pt x="0" y="0"/>
                  </a:moveTo>
                  <a:lnTo>
                    <a:pt x="15641" y="26386"/>
                  </a:lnTo>
                  <a:lnTo>
                    <a:pt x="31209" y="69206"/>
                  </a:lnTo>
                  <a:lnTo>
                    <a:pt x="42114" y="947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3790259" y="1558217"/>
              <a:ext cx="168457" cy="357970"/>
            </a:xfrm>
            <a:custGeom>
              <a:avLst/>
              <a:gdLst/>
              <a:ahLst/>
              <a:cxnLst/>
              <a:rect l="0" t="0" r="0" b="0"/>
              <a:pathLst>
                <a:path w="168457" h="357970">
                  <a:moveTo>
                    <a:pt x="168456" y="0"/>
                  </a:moveTo>
                  <a:lnTo>
                    <a:pt x="139147" y="34898"/>
                  </a:lnTo>
                  <a:lnTo>
                    <a:pt x="110336" y="90904"/>
                  </a:lnTo>
                  <a:lnTo>
                    <a:pt x="83796" y="144558"/>
                  </a:lnTo>
                  <a:lnTo>
                    <a:pt x="60456" y="205907"/>
                  </a:lnTo>
                  <a:lnTo>
                    <a:pt x="34558" y="265801"/>
                  </a:lnTo>
                  <a:lnTo>
                    <a:pt x="11382" y="325338"/>
                  </a:lnTo>
                  <a:lnTo>
                    <a:pt x="0" y="3579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3955519" y="1531397"/>
              <a:ext cx="199988" cy="469018"/>
            </a:xfrm>
            <a:custGeom>
              <a:avLst/>
              <a:gdLst/>
              <a:ahLst/>
              <a:cxnLst/>
              <a:rect l="0" t="0" r="0" b="0"/>
              <a:pathLst>
                <a:path w="199988" h="469018">
                  <a:moveTo>
                    <a:pt x="161123" y="121577"/>
                  </a:moveTo>
                  <a:lnTo>
                    <a:pt x="141995" y="58149"/>
                  </a:lnTo>
                  <a:lnTo>
                    <a:pt x="111320" y="11319"/>
                  </a:lnTo>
                  <a:lnTo>
                    <a:pt x="88295" y="2383"/>
                  </a:lnTo>
                  <a:lnTo>
                    <a:pt x="73967" y="0"/>
                  </a:lnTo>
                  <a:lnTo>
                    <a:pt x="51807" y="3592"/>
                  </a:lnTo>
                  <a:lnTo>
                    <a:pt x="34159" y="14157"/>
                  </a:lnTo>
                  <a:lnTo>
                    <a:pt x="18517" y="30551"/>
                  </a:lnTo>
                  <a:lnTo>
                    <a:pt x="2146" y="65100"/>
                  </a:lnTo>
                  <a:lnTo>
                    <a:pt x="0" y="91407"/>
                  </a:lnTo>
                  <a:lnTo>
                    <a:pt x="4115" y="116357"/>
                  </a:lnTo>
                  <a:lnTo>
                    <a:pt x="13743" y="135244"/>
                  </a:lnTo>
                  <a:lnTo>
                    <a:pt x="28940" y="148318"/>
                  </a:lnTo>
                  <a:lnTo>
                    <a:pt x="37907" y="153442"/>
                  </a:lnTo>
                  <a:lnTo>
                    <a:pt x="60347" y="156016"/>
                  </a:lnTo>
                  <a:lnTo>
                    <a:pt x="83578" y="152091"/>
                  </a:lnTo>
                  <a:lnTo>
                    <a:pt x="101702" y="142548"/>
                  </a:lnTo>
                  <a:lnTo>
                    <a:pt x="125060" y="118432"/>
                  </a:lnTo>
                  <a:lnTo>
                    <a:pt x="141209" y="89059"/>
                  </a:lnTo>
                  <a:lnTo>
                    <a:pt x="144338" y="88200"/>
                  </a:lnTo>
                  <a:lnTo>
                    <a:pt x="146424" y="93476"/>
                  </a:lnTo>
                  <a:lnTo>
                    <a:pt x="157281" y="152668"/>
                  </a:lnTo>
                  <a:lnTo>
                    <a:pt x="162324" y="200719"/>
                  </a:lnTo>
                  <a:lnTo>
                    <a:pt x="176427" y="253171"/>
                  </a:lnTo>
                  <a:lnTo>
                    <a:pt x="188535" y="309136"/>
                  </a:lnTo>
                  <a:lnTo>
                    <a:pt x="199987" y="367506"/>
                  </a:lnTo>
                  <a:lnTo>
                    <a:pt x="197006" y="429078"/>
                  </a:lnTo>
                  <a:lnTo>
                    <a:pt x="192064" y="440052"/>
                  </a:lnTo>
                  <a:lnTo>
                    <a:pt x="177214" y="455364"/>
                  </a:lnTo>
                  <a:lnTo>
                    <a:pt x="155797" y="462949"/>
                  </a:lnTo>
                  <a:lnTo>
                    <a:pt x="103919" y="467818"/>
                  </a:lnTo>
                  <a:lnTo>
                    <a:pt x="47121" y="468859"/>
                  </a:lnTo>
                  <a:lnTo>
                    <a:pt x="34781" y="46901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4176701" y="1536869"/>
              <a:ext cx="139984" cy="192177"/>
            </a:xfrm>
            <a:custGeom>
              <a:avLst/>
              <a:gdLst/>
              <a:ahLst/>
              <a:cxnLst/>
              <a:rect l="0" t="0" r="0" b="0"/>
              <a:pathLst>
                <a:path w="139984" h="192177">
                  <a:moveTo>
                    <a:pt x="3112" y="73991"/>
                  </a:moveTo>
                  <a:lnTo>
                    <a:pt x="40590" y="82324"/>
                  </a:lnTo>
                  <a:lnTo>
                    <a:pt x="78557" y="80749"/>
                  </a:lnTo>
                  <a:lnTo>
                    <a:pt x="92014" y="78496"/>
                  </a:lnTo>
                  <a:lnTo>
                    <a:pt x="102154" y="73485"/>
                  </a:lnTo>
                  <a:lnTo>
                    <a:pt x="116541" y="58558"/>
                  </a:lnTo>
                  <a:lnTo>
                    <a:pt x="119675" y="49664"/>
                  </a:lnTo>
                  <a:lnTo>
                    <a:pt x="120039" y="30424"/>
                  </a:lnTo>
                  <a:lnTo>
                    <a:pt x="110062" y="13293"/>
                  </a:lnTo>
                  <a:lnTo>
                    <a:pt x="102488" y="5450"/>
                  </a:lnTo>
                  <a:lnTo>
                    <a:pt x="93929" y="1391"/>
                  </a:lnTo>
                  <a:lnTo>
                    <a:pt x="75060" y="0"/>
                  </a:lnTo>
                  <a:lnTo>
                    <a:pt x="44707" y="5794"/>
                  </a:lnTo>
                  <a:lnTo>
                    <a:pt x="27058" y="17945"/>
                  </a:lnTo>
                  <a:lnTo>
                    <a:pt x="12585" y="36213"/>
                  </a:lnTo>
                  <a:lnTo>
                    <a:pt x="2253" y="59930"/>
                  </a:lnTo>
                  <a:lnTo>
                    <a:pt x="0" y="86069"/>
                  </a:lnTo>
                  <a:lnTo>
                    <a:pt x="8086" y="135388"/>
                  </a:lnTo>
                  <a:lnTo>
                    <a:pt x="28763" y="168222"/>
                  </a:lnTo>
                  <a:lnTo>
                    <a:pt x="50387" y="183332"/>
                  </a:lnTo>
                  <a:lnTo>
                    <a:pt x="62705" y="188999"/>
                  </a:lnTo>
                  <a:lnTo>
                    <a:pt x="88869" y="192176"/>
                  </a:lnTo>
                  <a:lnTo>
                    <a:pt x="120549" y="187387"/>
                  </a:lnTo>
                  <a:lnTo>
                    <a:pt x="139983" y="17927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4379855" y="1570782"/>
              <a:ext cx="178985" cy="178583"/>
            </a:xfrm>
            <a:custGeom>
              <a:avLst/>
              <a:gdLst/>
              <a:ahLst/>
              <a:cxnLst/>
              <a:rect l="0" t="0" r="0" b="0"/>
              <a:pathLst>
                <a:path w="178985" h="178583">
                  <a:moveTo>
                    <a:pt x="0" y="71663"/>
                  </a:moveTo>
                  <a:lnTo>
                    <a:pt x="8333" y="120594"/>
                  </a:lnTo>
                  <a:lnTo>
                    <a:pt x="16305" y="178582"/>
                  </a:lnTo>
                  <a:lnTo>
                    <a:pt x="15549" y="178037"/>
                  </a:lnTo>
                  <a:lnTo>
                    <a:pt x="13875" y="174165"/>
                  </a:lnTo>
                  <a:lnTo>
                    <a:pt x="11189" y="125922"/>
                  </a:lnTo>
                  <a:lnTo>
                    <a:pt x="13778" y="63187"/>
                  </a:lnTo>
                  <a:lnTo>
                    <a:pt x="25139" y="22749"/>
                  </a:lnTo>
                  <a:lnTo>
                    <a:pt x="30797" y="10977"/>
                  </a:lnTo>
                  <a:lnTo>
                    <a:pt x="39249" y="4300"/>
                  </a:lnTo>
                  <a:lnTo>
                    <a:pt x="61117" y="0"/>
                  </a:lnTo>
                  <a:lnTo>
                    <a:pt x="99737" y="9745"/>
                  </a:lnTo>
                  <a:lnTo>
                    <a:pt x="117637" y="24257"/>
                  </a:lnTo>
                  <a:lnTo>
                    <a:pt x="154968" y="82651"/>
                  </a:lnTo>
                  <a:lnTo>
                    <a:pt x="162461" y="104623"/>
                  </a:lnTo>
                  <a:lnTo>
                    <a:pt x="167849" y="138621"/>
                  </a:lnTo>
                  <a:lnTo>
                    <a:pt x="170391" y="144378"/>
                  </a:lnTo>
                  <a:lnTo>
                    <a:pt x="178984" y="15589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4812986" y="1631917"/>
              <a:ext cx="19595" cy="136871"/>
            </a:xfrm>
            <a:custGeom>
              <a:avLst/>
              <a:gdLst/>
              <a:ahLst/>
              <a:cxnLst/>
              <a:rect l="0" t="0" r="0" b="0"/>
              <a:pathLst>
                <a:path w="19595" h="136871">
                  <a:moveTo>
                    <a:pt x="9066" y="0"/>
                  </a:moveTo>
                  <a:lnTo>
                    <a:pt x="0" y="58617"/>
                  </a:lnTo>
                  <a:lnTo>
                    <a:pt x="7232" y="103215"/>
                  </a:lnTo>
                  <a:lnTo>
                    <a:pt x="19594" y="1368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4800994" y="148451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4916808" y="1611597"/>
              <a:ext cx="126343" cy="136134"/>
            </a:xfrm>
            <a:custGeom>
              <a:avLst/>
              <a:gdLst/>
              <a:ahLst/>
              <a:cxnLst/>
              <a:rect l="0" t="0" r="0" b="0"/>
              <a:pathLst>
                <a:path w="126343" h="136134">
                  <a:moveTo>
                    <a:pt x="0" y="62434"/>
                  </a:moveTo>
                  <a:lnTo>
                    <a:pt x="9065" y="121050"/>
                  </a:lnTo>
                  <a:lnTo>
                    <a:pt x="8383" y="126078"/>
                  </a:lnTo>
                  <a:lnTo>
                    <a:pt x="6758" y="125920"/>
                  </a:lnTo>
                  <a:lnTo>
                    <a:pt x="4505" y="122306"/>
                  </a:lnTo>
                  <a:lnTo>
                    <a:pt x="1335" y="94861"/>
                  </a:lnTo>
                  <a:lnTo>
                    <a:pt x="11629" y="33154"/>
                  </a:lnTo>
                  <a:lnTo>
                    <a:pt x="14771" y="21857"/>
                  </a:lnTo>
                  <a:lnTo>
                    <a:pt x="20376" y="13156"/>
                  </a:lnTo>
                  <a:lnTo>
                    <a:pt x="35962" y="368"/>
                  </a:lnTo>
                  <a:lnTo>
                    <a:pt x="45032" y="0"/>
                  </a:lnTo>
                  <a:lnTo>
                    <a:pt x="64468" y="8949"/>
                  </a:lnTo>
                  <a:lnTo>
                    <a:pt x="89552" y="28129"/>
                  </a:lnTo>
                  <a:lnTo>
                    <a:pt x="106212" y="54219"/>
                  </a:lnTo>
                  <a:lnTo>
                    <a:pt x="121153" y="94476"/>
                  </a:lnTo>
                  <a:lnTo>
                    <a:pt x="126342" y="13613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5369534" y="1379233"/>
              <a:ext cx="157928" cy="421141"/>
            </a:xfrm>
            <a:custGeom>
              <a:avLst/>
              <a:gdLst/>
              <a:ahLst/>
              <a:cxnLst/>
              <a:rect l="0" t="0" r="0" b="0"/>
              <a:pathLst>
                <a:path w="157928" h="421141">
                  <a:moveTo>
                    <a:pt x="0" y="0"/>
                  </a:moveTo>
                  <a:lnTo>
                    <a:pt x="0" y="54144"/>
                  </a:lnTo>
                  <a:lnTo>
                    <a:pt x="0" y="104560"/>
                  </a:lnTo>
                  <a:lnTo>
                    <a:pt x="0" y="162002"/>
                  </a:lnTo>
                  <a:lnTo>
                    <a:pt x="0" y="214897"/>
                  </a:lnTo>
                  <a:lnTo>
                    <a:pt x="0" y="275023"/>
                  </a:lnTo>
                  <a:lnTo>
                    <a:pt x="0" y="331052"/>
                  </a:lnTo>
                  <a:lnTo>
                    <a:pt x="0" y="391906"/>
                  </a:lnTo>
                  <a:lnTo>
                    <a:pt x="0" y="396971"/>
                  </a:lnTo>
                  <a:lnTo>
                    <a:pt x="8405" y="334294"/>
                  </a:lnTo>
                  <a:lnTo>
                    <a:pt x="21331" y="282712"/>
                  </a:lnTo>
                  <a:lnTo>
                    <a:pt x="29367" y="257841"/>
                  </a:lnTo>
                  <a:lnTo>
                    <a:pt x="40738" y="238988"/>
                  </a:lnTo>
                  <a:lnTo>
                    <a:pt x="49386" y="234195"/>
                  </a:lnTo>
                  <a:lnTo>
                    <a:pt x="71472" y="231988"/>
                  </a:lnTo>
                  <a:lnTo>
                    <a:pt x="81573" y="235377"/>
                  </a:lnTo>
                  <a:lnTo>
                    <a:pt x="99036" y="248501"/>
                  </a:lnTo>
                  <a:lnTo>
                    <a:pt x="111476" y="269152"/>
                  </a:lnTo>
                  <a:lnTo>
                    <a:pt x="134584" y="320537"/>
                  </a:lnTo>
                  <a:lnTo>
                    <a:pt x="146037" y="374578"/>
                  </a:lnTo>
                  <a:lnTo>
                    <a:pt x="157927" y="4211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5601161" y="1600331"/>
              <a:ext cx="10529" cy="147400"/>
            </a:xfrm>
            <a:custGeom>
              <a:avLst/>
              <a:gdLst/>
              <a:ahLst/>
              <a:cxnLst/>
              <a:rect l="0" t="0" r="0" b="0"/>
              <a:pathLst>
                <a:path w="10529" h="147400">
                  <a:moveTo>
                    <a:pt x="0" y="0"/>
                  </a:moveTo>
                  <a:lnTo>
                    <a:pt x="3119" y="54145"/>
                  </a:lnTo>
                  <a:lnTo>
                    <a:pt x="9065" y="109091"/>
                  </a:lnTo>
                  <a:lnTo>
                    <a:pt x="10528" y="1473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5590632" y="147398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5559046" y="1598777"/>
              <a:ext cx="262476" cy="464809"/>
            </a:xfrm>
            <a:custGeom>
              <a:avLst/>
              <a:gdLst/>
              <a:ahLst/>
              <a:cxnLst/>
              <a:rect l="0" t="0" r="0" b="0"/>
              <a:pathLst>
                <a:path w="262476" h="464809">
                  <a:moveTo>
                    <a:pt x="221099" y="127896"/>
                  </a:moveTo>
                  <a:lnTo>
                    <a:pt x="217979" y="73752"/>
                  </a:lnTo>
                  <a:lnTo>
                    <a:pt x="206445" y="24394"/>
                  </a:lnTo>
                  <a:lnTo>
                    <a:pt x="200801" y="15611"/>
                  </a:lnTo>
                  <a:lnTo>
                    <a:pt x="185171" y="2732"/>
                  </a:lnTo>
                  <a:lnTo>
                    <a:pt x="176090" y="0"/>
                  </a:lnTo>
                  <a:lnTo>
                    <a:pt x="156641" y="84"/>
                  </a:lnTo>
                  <a:lnTo>
                    <a:pt x="139419" y="10259"/>
                  </a:lnTo>
                  <a:lnTo>
                    <a:pt x="125135" y="26480"/>
                  </a:lnTo>
                  <a:lnTo>
                    <a:pt x="114887" y="45388"/>
                  </a:lnTo>
                  <a:lnTo>
                    <a:pt x="108130" y="81352"/>
                  </a:lnTo>
                  <a:lnTo>
                    <a:pt x="111717" y="116055"/>
                  </a:lnTo>
                  <a:lnTo>
                    <a:pt x="120232" y="134722"/>
                  </a:lnTo>
                  <a:lnTo>
                    <a:pt x="125779" y="142975"/>
                  </a:lnTo>
                  <a:lnTo>
                    <a:pt x="134155" y="148477"/>
                  </a:lnTo>
                  <a:lnTo>
                    <a:pt x="155941" y="154591"/>
                  </a:lnTo>
                  <a:lnTo>
                    <a:pt x="165962" y="153881"/>
                  </a:lnTo>
                  <a:lnTo>
                    <a:pt x="183335" y="146854"/>
                  </a:lnTo>
                  <a:lnTo>
                    <a:pt x="206270" y="129744"/>
                  </a:lnTo>
                  <a:lnTo>
                    <a:pt x="211213" y="130298"/>
                  </a:lnTo>
                  <a:lnTo>
                    <a:pt x="214508" y="135346"/>
                  </a:lnTo>
                  <a:lnTo>
                    <a:pt x="229806" y="198331"/>
                  </a:lnTo>
                  <a:lnTo>
                    <a:pt x="250592" y="259269"/>
                  </a:lnTo>
                  <a:lnTo>
                    <a:pt x="259473" y="300962"/>
                  </a:lnTo>
                  <a:lnTo>
                    <a:pt x="262475" y="361863"/>
                  </a:lnTo>
                  <a:lnTo>
                    <a:pt x="256645" y="384350"/>
                  </a:lnTo>
                  <a:lnTo>
                    <a:pt x="251815" y="393622"/>
                  </a:lnTo>
                  <a:lnTo>
                    <a:pt x="243916" y="399803"/>
                  </a:lnTo>
                  <a:lnTo>
                    <a:pt x="222661" y="406671"/>
                  </a:lnTo>
                  <a:lnTo>
                    <a:pt x="162483" y="412250"/>
                  </a:lnTo>
                  <a:lnTo>
                    <a:pt x="112744" y="421419"/>
                  </a:lnTo>
                  <a:lnTo>
                    <a:pt x="53423" y="444886"/>
                  </a:lnTo>
                  <a:lnTo>
                    <a:pt x="0" y="46480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5812791" y="1337119"/>
              <a:ext cx="304652" cy="424278"/>
            </a:xfrm>
            <a:custGeom>
              <a:avLst/>
              <a:gdLst/>
              <a:ahLst/>
              <a:cxnLst/>
              <a:rect l="0" t="0" r="0" b="0"/>
              <a:pathLst>
                <a:path w="304652" h="424278">
                  <a:moveTo>
                    <a:pt x="19997" y="0"/>
                  </a:moveTo>
                  <a:lnTo>
                    <a:pt x="11664" y="48930"/>
                  </a:lnTo>
                  <a:lnTo>
                    <a:pt x="13238" y="99895"/>
                  </a:lnTo>
                  <a:lnTo>
                    <a:pt x="17994" y="153211"/>
                  </a:lnTo>
                  <a:lnTo>
                    <a:pt x="19403" y="204883"/>
                  </a:lnTo>
                  <a:lnTo>
                    <a:pt x="19821" y="261527"/>
                  </a:lnTo>
                  <a:lnTo>
                    <a:pt x="16825" y="315355"/>
                  </a:lnTo>
                  <a:lnTo>
                    <a:pt x="11649" y="365230"/>
                  </a:lnTo>
                  <a:lnTo>
                    <a:pt x="9267" y="386932"/>
                  </a:lnTo>
                  <a:lnTo>
                    <a:pt x="6995" y="387806"/>
                  </a:lnTo>
                  <a:lnTo>
                    <a:pt x="4310" y="384879"/>
                  </a:lnTo>
                  <a:lnTo>
                    <a:pt x="0" y="346560"/>
                  </a:lnTo>
                  <a:lnTo>
                    <a:pt x="2269" y="293931"/>
                  </a:lnTo>
                  <a:lnTo>
                    <a:pt x="13635" y="244064"/>
                  </a:lnTo>
                  <a:lnTo>
                    <a:pt x="19265" y="235239"/>
                  </a:lnTo>
                  <a:lnTo>
                    <a:pt x="34879" y="222314"/>
                  </a:lnTo>
                  <a:lnTo>
                    <a:pt x="43956" y="220739"/>
                  </a:lnTo>
                  <a:lnTo>
                    <a:pt x="63401" y="225228"/>
                  </a:lnTo>
                  <a:lnTo>
                    <a:pt x="88489" y="240909"/>
                  </a:lnTo>
                  <a:lnTo>
                    <a:pt x="100351" y="259929"/>
                  </a:lnTo>
                  <a:lnTo>
                    <a:pt x="121262" y="316592"/>
                  </a:lnTo>
                  <a:lnTo>
                    <a:pt x="139252" y="377505"/>
                  </a:lnTo>
                  <a:lnTo>
                    <a:pt x="144239" y="415750"/>
                  </a:lnTo>
                  <a:lnTo>
                    <a:pt x="143769" y="419886"/>
                  </a:lnTo>
                  <a:lnTo>
                    <a:pt x="142286" y="417964"/>
                  </a:lnTo>
                  <a:lnTo>
                    <a:pt x="140127" y="412004"/>
                  </a:lnTo>
                  <a:lnTo>
                    <a:pt x="142679" y="381258"/>
                  </a:lnTo>
                  <a:lnTo>
                    <a:pt x="150843" y="348102"/>
                  </a:lnTo>
                  <a:lnTo>
                    <a:pt x="156361" y="339692"/>
                  </a:lnTo>
                  <a:lnTo>
                    <a:pt x="171850" y="327229"/>
                  </a:lnTo>
                  <a:lnTo>
                    <a:pt x="193552" y="324029"/>
                  </a:lnTo>
                  <a:lnTo>
                    <a:pt x="245612" y="325918"/>
                  </a:lnTo>
                  <a:lnTo>
                    <a:pt x="270009" y="319937"/>
                  </a:lnTo>
                  <a:lnTo>
                    <a:pt x="281428" y="315067"/>
                  </a:lnTo>
                  <a:lnTo>
                    <a:pt x="297235" y="297177"/>
                  </a:lnTo>
                  <a:lnTo>
                    <a:pt x="303088" y="285855"/>
                  </a:lnTo>
                  <a:lnTo>
                    <a:pt x="304651" y="274798"/>
                  </a:lnTo>
                  <a:lnTo>
                    <a:pt x="300148" y="253154"/>
                  </a:lnTo>
                  <a:lnTo>
                    <a:pt x="284459" y="226827"/>
                  </a:lnTo>
                  <a:lnTo>
                    <a:pt x="268557" y="214676"/>
                  </a:lnTo>
                  <a:lnTo>
                    <a:pt x="259403" y="209797"/>
                  </a:lnTo>
                  <a:lnTo>
                    <a:pt x="239873" y="207497"/>
                  </a:lnTo>
                  <a:lnTo>
                    <a:pt x="229752" y="208521"/>
                  </a:lnTo>
                  <a:lnTo>
                    <a:pt x="212267" y="219018"/>
                  </a:lnTo>
                  <a:lnTo>
                    <a:pt x="197867" y="235381"/>
                  </a:lnTo>
                  <a:lnTo>
                    <a:pt x="187567" y="254352"/>
                  </a:lnTo>
                  <a:lnTo>
                    <a:pt x="180781" y="295942"/>
                  </a:lnTo>
                  <a:lnTo>
                    <a:pt x="184360" y="345310"/>
                  </a:lnTo>
                  <a:lnTo>
                    <a:pt x="192873" y="370280"/>
                  </a:lnTo>
                  <a:lnTo>
                    <a:pt x="205625" y="389177"/>
                  </a:lnTo>
                  <a:lnTo>
                    <a:pt x="222991" y="405374"/>
                  </a:lnTo>
                  <a:lnTo>
                    <a:pt x="258088" y="422058"/>
                  </a:lnTo>
                  <a:lnTo>
                    <a:pt x="272045" y="424277"/>
                  </a:lnTo>
                  <a:lnTo>
                    <a:pt x="283209" y="4211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6159171" y="1547689"/>
              <a:ext cx="178985" cy="222250"/>
            </a:xfrm>
            <a:custGeom>
              <a:avLst/>
              <a:gdLst/>
              <a:ahLst/>
              <a:cxnLst/>
              <a:rect l="0" t="0" r="0" b="0"/>
              <a:pathLst>
                <a:path w="178985" h="222250">
                  <a:moveTo>
                    <a:pt x="0" y="115813"/>
                  </a:moveTo>
                  <a:lnTo>
                    <a:pt x="11453" y="169958"/>
                  </a:lnTo>
                  <a:lnTo>
                    <a:pt x="24749" y="219315"/>
                  </a:lnTo>
                  <a:lnTo>
                    <a:pt x="28197" y="222249"/>
                  </a:lnTo>
                  <a:lnTo>
                    <a:pt x="31667" y="219526"/>
                  </a:lnTo>
                  <a:lnTo>
                    <a:pt x="35149" y="213031"/>
                  </a:lnTo>
                  <a:lnTo>
                    <a:pt x="35898" y="193336"/>
                  </a:lnTo>
                  <a:lnTo>
                    <a:pt x="26848" y="142565"/>
                  </a:lnTo>
                  <a:lnTo>
                    <a:pt x="22772" y="95794"/>
                  </a:lnTo>
                  <a:lnTo>
                    <a:pt x="28058" y="68311"/>
                  </a:lnTo>
                  <a:lnTo>
                    <a:pt x="44188" y="36228"/>
                  </a:lnTo>
                  <a:lnTo>
                    <a:pt x="58243" y="20780"/>
                  </a:lnTo>
                  <a:lnTo>
                    <a:pt x="76189" y="10016"/>
                  </a:lnTo>
                  <a:lnTo>
                    <a:pt x="124710" y="1978"/>
                  </a:lnTo>
                  <a:lnTo>
                    <a:pt x="178984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6601368" y="1510697"/>
              <a:ext cx="160769" cy="234150"/>
            </a:xfrm>
            <a:custGeom>
              <a:avLst/>
              <a:gdLst/>
              <a:ahLst/>
              <a:cxnLst/>
              <a:rect l="0" t="0" r="0" b="0"/>
              <a:pathLst>
                <a:path w="160769" h="234150">
                  <a:moveTo>
                    <a:pt x="0" y="68577"/>
                  </a:moveTo>
                  <a:lnTo>
                    <a:pt x="5589" y="90934"/>
                  </a:lnTo>
                  <a:lnTo>
                    <a:pt x="11915" y="97520"/>
                  </a:lnTo>
                  <a:lnTo>
                    <a:pt x="31422" y="104837"/>
                  </a:lnTo>
                  <a:lnTo>
                    <a:pt x="82072" y="109535"/>
                  </a:lnTo>
                  <a:lnTo>
                    <a:pt x="120893" y="108009"/>
                  </a:lnTo>
                  <a:lnTo>
                    <a:pt x="139908" y="99361"/>
                  </a:lnTo>
                  <a:lnTo>
                    <a:pt x="153038" y="84598"/>
                  </a:lnTo>
                  <a:lnTo>
                    <a:pt x="158177" y="75748"/>
                  </a:lnTo>
                  <a:lnTo>
                    <a:pt x="160768" y="53437"/>
                  </a:lnTo>
                  <a:lnTo>
                    <a:pt x="156850" y="30263"/>
                  </a:lnTo>
                  <a:lnTo>
                    <a:pt x="147309" y="12164"/>
                  </a:lnTo>
                  <a:lnTo>
                    <a:pt x="137981" y="6402"/>
                  </a:lnTo>
                  <a:lnTo>
                    <a:pt x="112017" y="0"/>
                  </a:lnTo>
                  <a:lnTo>
                    <a:pt x="70105" y="1984"/>
                  </a:lnTo>
                  <a:lnTo>
                    <a:pt x="48315" y="10125"/>
                  </a:lnTo>
                  <a:lnTo>
                    <a:pt x="39228" y="15571"/>
                  </a:lnTo>
                  <a:lnTo>
                    <a:pt x="26013" y="30981"/>
                  </a:lnTo>
                  <a:lnTo>
                    <a:pt x="20851" y="40003"/>
                  </a:lnTo>
                  <a:lnTo>
                    <a:pt x="13587" y="80648"/>
                  </a:lnTo>
                  <a:lnTo>
                    <a:pt x="19537" y="129973"/>
                  </a:lnTo>
                  <a:lnTo>
                    <a:pt x="35357" y="184157"/>
                  </a:lnTo>
                  <a:lnTo>
                    <a:pt x="48469" y="202224"/>
                  </a:lnTo>
                  <a:lnTo>
                    <a:pt x="65995" y="216883"/>
                  </a:lnTo>
                  <a:lnTo>
                    <a:pt x="85483" y="227298"/>
                  </a:lnTo>
                  <a:lnTo>
                    <a:pt x="121775" y="234149"/>
                  </a:lnTo>
                  <a:lnTo>
                    <a:pt x="139129" y="232632"/>
                  </a:lnTo>
                  <a:lnTo>
                    <a:pt x="157927" y="22650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6869042" y="1347647"/>
              <a:ext cx="16596" cy="400084"/>
            </a:xfrm>
            <a:custGeom>
              <a:avLst/>
              <a:gdLst/>
              <a:ahLst/>
              <a:cxnLst/>
              <a:rect l="0" t="0" r="0" b="0"/>
              <a:pathLst>
                <a:path w="16596" h="400084">
                  <a:moveTo>
                    <a:pt x="6067" y="0"/>
                  </a:moveTo>
                  <a:lnTo>
                    <a:pt x="0" y="35962"/>
                  </a:lnTo>
                  <a:lnTo>
                    <a:pt x="3750" y="86305"/>
                  </a:lnTo>
                  <a:lnTo>
                    <a:pt x="5380" y="135406"/>
                  </a:lnTo>
                  <a:lnTo>
                    <a:pt x="5762" y="177554"/>
                  </a:lnTo>
                  <a:lnTo>
                    <a:pt x="9051" y="220463"/>
                  </a:lnTo>
                  <a:lnTo>
                    <a:pt x="14361" y="280962"/>
                  </a:lnTo>
                  <a:lnTo>
                    <a:pt x="15933" y="332812"/>
                  </a:lnTo>
                  <a:lnTo>
                    <a:pt x="16399" y="371572"/>
                  </a:lnTo>
                  <a:lnTo>
                    <a:pt x="16595" y="4000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6896165" y="1531643"/>
              <a:ext cx="158093" cy="216088"/>
            </a:xfrm>
            <a:custGeom>
              <a:avLst/>
              <a:gdLst/>
              <a:ahLst/>
              <a:cxnLst/>
              <a:rect l="0" t="0" r="0" b="0"/>
              <a:pathLst>
                <a:path w="158093" h="216088">
                  <a:moveTo>
                    <a:pt x="0" y="163445"/>
                  </a:moveTo>
                  <a:lnTo>
                    <a:pt x="5589" y="146677"/>
                  </a:lnTo>
                  <a:lnTo>
                    <a:pt x="11915" y="140568"/>
                  </a:lnTo>
                  <a:lnTo>
                    <a:pt x="73667" y="114768"/>
                  </a:lnTo>
                  <a:lnTo>
                    <a:pt x="126338" y="91235"/>
                  </a:lnTo>
                  <a:lnTo>
                    <a:pt x="152338" y="71599"/>
                  </a:lnTo>
                  <a:lnTo>
                    <a:pt x="156541" y="62440"/>
                  </a:lnTo>
                  <a:lnTo>
                    <a:pt x="158092" y="39785"/>
                  </a:lnTo>
                  <a:lnTo>
                    <a:pt x="154527" y="29532"/>
                  </a:lnTo>
                  <a:lnTo>
                    <a:pt x="141209" y="11901"/>
                  </a:lnTo>
                  <a:lnTo>
                    <a:pt x="120471" y="2505"/>
                  </a:lnTo>
                  <a:lnTo>
                    <a:pt x="108391" y="0"/>
                  </a:lnTo>
                  <a:lnTo>
                    <a:pt x="85608" y="3455"/>
                  </a:lnTo>
                  <a:lnTo>
                    <a:pt x="74620" y="7652"/>
                  </a:lnTo>
                  <a:lnTo>
                    <a:pt x="59291" y="21674"/>
                  </a:lnTo>
                  <a:lnTo>
                    <a:pt x="39919" y="59271"/>
                  </a:lnTo>
                  <a:lnTo>
                    <a:pt x="34055" y="101253"/>
                  </a:lnTo>
                  <a:lnTo>
                    <a:pt x="38923" y="127615"/>
                  </a:lnTo>
                  <a:lnTo>
                    <a:pt x="61111" y="173135"/>
                  </a:lnTo>
                  <a:lnTo>
                    <a:pt x="77464" y="188418"/>
                  </a:lnTo>
                  <a:lnTo>
                    <a:pt x="126342" y="21608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7075150" y="1568746"/>
              <a:ext cx="147400" cy="206368"/>
            </a:xfrm>
            <a:custGeom>
              <a:avLst/>
              <a:gdLst/>
              <a:ahLst/>
              <a:cxnLst/>
              <a:rect l="0" t="0" r="0" b="0"/>
              <a:pathLst>
                <a:path w="147400" h="206368">
                  <a:moveTo>
                    <a:pt x="0" y="0"/>
                  </a:moveTo>
                  <a:lnTo>
                    <a:pt x="19128" y="63450"/>
                  </a:lnTo>
                  <a:lnTo>
                    <a:pt x="40000" y="124664"/>
                  </a:lnTo>
                  <a:lnTo>
                    <a:pt x="61323" y="176573"/>
                  </a:lnTo>
                  <a:lnTo>
                    <a:pt x="81211" y="204266"/>
                  </a:lnTo>
                  <a:lnTo>
                    <a:pt x="86896" y="206367"/>
                  </a:lnTo>
                  <a:lnTo>
                    <a:pt x="91856" y="204258"/>
                  </a:lnTo>
                  <a:lnTo>
                    <a:pt x="96332" y="199343"/>
                  </a:lnTo>
                  <a:lnTo>
                    <a:pt x="108222" y="170068"/>
                  </a:lnTo>
                  <a:lnTo>
                    <a:pt x="115484" y="118255"/>
                  </a:lnTo>
                  <a:lnTo>
                    <a:pt x="126970" y="66079"/>
                  </a:lnTo>
                  <a:lnTo>
                    <a:pt x="144334" y="9614"/>
                  </a:lnTo>
                  <a:lnTo>
                    <a:pt x="14739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7256850" y="1568048"/>
              <a:ext cx="176270" cy="211602"/>
            </a:xfrm>
            <a:custGeom>
              <a:avLst/>
              <a:gdLst/>
              <a:ahLst/>
              <a:cxnLst/>
              <a:rect l="0" t="0" r="0" b="0"/>
              <a:pathLst>
                <a:path w="176270" h="211602">
                  <a:moveTo>
                    <a:pt x="49927" y="116511"/>
                  </a:moveTo>
                  <a:lnTo>
                    <a:pt x="61105" y="127689"/>
                  </a:lnTo>
                  <a:lnTo>
                    <a:pt x="66737" y="127473"/>
                  </a:lnTo>
                  <a:lnTo>
                    <a:pt x="79236" y="117874"/>
                  </a:lnTo>
                  <a:lnTo>
                    <a:pt x="93836" y="87149"/>
                  </a:lnTo>
                  <a:lnTo>
                    <a:pt x="95568" y="64857"/>
                  </a:lnTo>
                  <a:lnTo>
                    <a:pt x="87149" y="21950"/>
                  </a:lnTo>
                  <a:lnTo>
                    <a:pt x="81760" y="13696"/>
                  </a:lnTo>
                  <a:lnTo>
                    <a:pt x="66415" y="1406"/>
                  </a:lnTo>
                  <a:lnTo>
                    <a:pt x="58579" y="0"/>
                  </a:lnTo>
                  <a:lnTo>
                    <a:pt x="51016" y="1402"/>
                  </a:lnTo>
                  <a:lnTo>
                    <a:pt x="43633" y="4677"/>
                  </a:lnTo>
                  <a:lnTo>
                    <a:pt x="22066" y="26053"/>
                  </a:lnTo>
                  <a:lnTo>
                    <a:pt x="6446" y="54614"/>
                  </a:lnTo>
                  <a:lnTo>
                    <a:pt x="0" y="90892"/>
                  </a:lnTo>
                  <a:lnTo>
                    <a:pt x="3678" y="136866"/>
                  </a:lnTo>
                  <a:lnTo>
                    <a:pt x="17766" y="176355"/>
                  </a:lnTo>
                  <a:lnTo>
                    <a:pt x="24977" y="180973"/>
                  </a:lnTo>
                  <a:lnTo>
                    <a:pt x="33294" y="180543"/>
                  </a:lnTo>
                  <a:lnTo>
                    <a:pt x="42347" y="176747"/>
                  </a:lnTo>
                  <a:lnTo>
                    <a:pt x="55527" y="160050"/>
                  </a:lnTo>
                  <a:lnTo>
                    <a:pt x="73520" y="116793"/>
                  </a:lnTo>
                  <a:lnTo>
                    <a:pt x="77354" y="114359"/>
                  </a:lnTo>
                  <a:lnTo>
                    <a:pt x="81080" y="117416"/>
                  </a:lnTo>
                  <a:lnTo>
                    <a:pt x="120708" y="180351"/>
                  </a:lnTo>
                  <a:lnTo>
                    <a:pt x="146939" y="205877"/>
                  </a:lnTo>
                  <a:lnTo>
                    <a:pt x="154375" y="210013"/>
                  </a:lnTo>
                  <a:lnTo>
                    <a:pt x="160504" y="211601"/>
                  </a:lnTo>
                  <a:lnTo>
                    <a:pt x="176269" y="2112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7475666" y="1400290"/>
              <a:ext cx="20625" cy="389555"/>
            </a:xfrm>
            <a:custGeom>
              <a:avLst/>
              <a:gdLst/>
              <a:ahLst/>
              <a:cxnLst/>
              <a:rect l="0" t="0" r="0" b="0"/>
              <a:pathLst>
                <a:path w="20625" h="389555">
                  <a:moveTo>
                    <a:pt x="10095" y="0"/>
                  </a:moveTo>
                  <a:lnTo>
                    <a:pt x="1762" y="48931"/>
                  </a:lnTo>
                  <a:lnTo>
                    <a:pt x="0" y="108061"/>
                  </a:lnTo>
                  <a:lnTo>
                    <a:pt x="5285" y="161869"/>
                  </a:lnTo>
                  <a:lnTo>
                    <a:pt x="8670" y="211088"/>
                  </a:lnTo>
                  <a:lnTo>
                    <a:pt x="9674" y="260896"/>
                  </a:lnTo>
                  <a:lnTo>
                    <a:pt x="15559" y="312699"/>
                  </a:lnTo>
                  <a:lnTo>
                    <a:pt x="19957" y="376198"/>
                  </a:lnTo>
                  <a:lnTo>
                    <a:pt x="20624" y="3895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7359419" y="1537160"/>
              <a:ext cx="221100" cy="52644"/>
            </a:xfrm>
            <a:custGeom>
              <a:avLst/>
              <a:gdLst/>
              <a:ahLst/>
              <a:cxnLst/>
              <a:rect l="0" t="0" r="0" b="0"/>
              <a:pathLst>
                <a:path w="221100" h="52644">
                  <a:moveTo>
                    <a:pt x="221099" y="0"/>
                  </a:moveTo>
                  <a:lnTo>
                    <a:pt x="178407" y="3120"/>
                  </a:lnTo>
                  <a:lnTo>
                    <a:pt x="125097" y="17959"/>
                  </a:lnTo>
                  <a:lnTo>
                    <a:pt x="64625" y="35149"/>
                  </a:lnTo>
                  <a:lnTo>
                    <a:pt x="16959" y="49530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7633161" y="1663502"/>
              <a:ext cx="21058" cy="126343"/>
            </a:xfrm>
            <a:custGeom>
              <a:avLst/>
              <a:gdLst/>
              <a:ahLst/>
              <a:cxnLst/>
              <a:rect l="0" t="0" r="0" b="0"/>
              <a:pathLst>
                <a:path w="21058" h="126343">
                  <a:moveTo>
                    <a:pt x="0" y="0"/>
                  </a:moveTo>
                  <a:lnTo>
                    <a:pt x="14654" y="58617"/>
                  </a:lnTo>
                  <a:lnTo>
                    <a:pt x="20213" y="114188"/>
                  </a:lnTo>
                  <a:lnTo>
                    <a:pt x="21057" y="1263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7654218" y="1516103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7735370" y="1600331"/>
              <a:ext cx="134377" cy="181419"/>
            </a:xfrm>
            <a:custGeom>
              <a:avLst/>
              <a:gdLst/>
              <a:ahLst/>
              <a:cxnLst/>
              <a:rect l="0" t="0" r="0" b="0"/>
              <a:pathLst>
                <a:path w="134377" h="181419">
                  <a:moveTo>
                    <a:pt x="76775" y="21057"/>
                  </a:moveTo>
                  <a:lnTo>
                    <a:pt x="65597" y="9879"/>
                  </a:lnTo>
                  <a:lnTo>
                    <a:pt x="58794" y="8926"/>
                  </a:lnTo>
                  <a:lnTo>
                    <a:pt x="41877" y="14106"/>
                  </a:lnTo>
                  <a:lnTo>
                    <a:pt x="18212" y="30176"/>
                  </a:lnTo>
                  <a:lnTo>
                    <a:pt x="6684" y="49286"/>
                  </a:lnTo>
                  <a:lnTo>
                    <a:pt x="0" y="72208"/>
                  </a:lnTo>
                  <a:lnTo>
                    <a:pt x="2815" y="104843"/>
                  </a:lnTo>
                  <a:lnTo>
                    <a:pt x="12226" y="136740"/>
                  </a:lnTo>
                  <a:lnTo>
                    <a:pt x="23130" y="157870"/>
                  </a:lnTo>
                  <a:lnTo>
                    <a:pt x="38895" y="172720"/>
                  </a:lnTo>
                  <a:lnTo>
                    <a:pt x="48012" y="178317"/>
                  </a:lnTo>
                  <a:lnTo>
                    <a:pt x="73740" y="181418"/>
                  </a:lnTo>
                  <a:lnTo>
                    <a:pt x="88790" y="180607"/>
                  </a:lnTo>
                  <a:lnTo>
                    <a:pt x="101163" y="175387"/>
                  </a:lnTo>
                  <a:lnTo>
                    <a:pt x="121149" y="157109"/>
                  </a:lnTo>
                  <a:lnTo>
                    <a:pt x="131592" y="133387"/>
                  </a:lnTo>
                  <a:lnTo>
                    <a:pt x="134376" y="120510"/>
                  </a:lnTo>
                  <a:lnTo>
                    <a:pt x="131232" y="93724"/>
                  </a:lnTo>
                  <a:lnTo>
                    <a:pt x="122035" y="68562"/>
                  </a:lnTo>
                  <a:lnTo>
                    <a:pt x="84623" y="19499"/>
                  </a:lnTo>
                  <a:lnTo>
                    <a:pt x="66246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7917430" y="1601779"/>
              <a:ext cx="147400" cy="188066"/>
            </a:xfrm>
            <a:custGeom>
              <a:avLst/>
              <a:gdLst/>
              <a:ahLst/>
              <a:cxnLst/>
              <a:rect l="0" t="0" r="0" b="0"/>
              <a:pathLst>
                <a:path w="147400" h="188066">
                  <a:moveTo>
                    <a:pt x="0" y="61723"/>
                  </a:moveTo>
                  <a:lnTo>
                    <a:pt x="14654" y="116864"/>
                  </a:lnTo>
                  <a:lnTo>
                    <a:pt x="24748" y="154100"/>
                  </a:lnTo>
                  <a:lnTo>
                    <a:pt x="24688" y="157233"/>
                  </a:lnTo>
                  <a:lnTo>
                    <a:pt x="18381" y="148236"/>
                  </a:lnTo>
                  <a:lnTo>
                    <a:pt x="8443" y="91299"/>
                  </a:lnTo>
                  <a:lnTo>
                    <a:pt x="4922" y="65509"/>
                  </a:lnTo>
                  <a:lnTo>
                    <a:pt x="7257" y="42349"/>
                  </a:lnTo>
                  <a:lnTo>
                    <a:pt x="20737" y="9579"/>
                  </a:lnTo>
                  <a:lnTo>
                    <a:pt x="27863" y="3564"/>
                  </a:lnTo>
                  <a:lnTo>
                    <a:pt x="36122" y="724"/>
                  </a:lnTo>
                  <a:lnTo>
                    <a:pt x="45139" y="0"/>
                  </a:lnTo>
                  <a:lnTo>
                    <a:pt x="64515" y="5435"/>
                  </a:lnTo>
                  <a:lnTo>
                    <a:pt x="74596" y="10160"/>
                  </a:lnTo>
                  <a:lnTo>
                    <a:pt x="88916" y="24768"/>
                  </a:lnTo>
                  <a:lnTo>
                    <a:pt x="118770" y="81337"/>
                  </a:lnTo>
                  <a:lnTo>
                    <a:pt x="136068" y="135831"/>
                  </a:lnTo>
                  <a:lnTo>
                    <a:pt x="147399" y="18806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8114399" y="1541551"/>
              <a:ext cx="149973" cy="227237"/>
            </a:xfrm>
            <a:custGeom>
              <a:avLst/>
              <a:gdLst/>
              <a:ahLst/>
              <a:cxnLst/>
              <a:rect l="0" t="0" r="0" b="0"/>
              <a:pathLst>
                <a:path w="149973" h="227237">
                  <a:moveTo>
                    <a:pt x="118886" y="27195"/>
                  </a:moveTo>
                  <a:lnTo>
                    <a:pt x="107707" y="10427"/>
                  </a:lnTo>
                  <a:lnTo>
                    <a:pt x="99735" y="5488"/>
                  </a:lnTo>
                  <a:lnTo>
                    <a:pt x="78399" y="0"/>
                  </a:lnTo>
                  <a:lnTo>
                    <a:pt x="45668" y="2499"/>
                  </a:lnTo>
                  <a:lnTo>
                    <a:pt x="27463" y="10760"/>
                  </a:lnTo>
                  <a:lnTo>
                    <a:pt x="19333" y="16238"/>
                  </a:lnTo>
                  <a:lnTo>
                    <a:pt x="7179" y="31684"/>
                  </a:lnTo>
                  <a:lnTo>
                    <a:pt x="2301" y="40716"/>
                  </a:lnTo>
                  <a:lnTo>
                    <a:pt x="0" y="60110"/>
                  </a:lnTo>
                  <a:lnTo>
                    <a:pt x="1024" y="70195"/>
                  </a:lnTo>
                  <a:lnTo>
                    <a:pt x="11521" y="87640"/>
                  </a:lnTo>
                  <a:lnTo>
                    <a:pt x="27884" y="102022"/>
                  </a:lnTo>
                  <a:lnTo>
                    <a:pt x="82855" y="130274"/>
                  </a:lnTo>
                  <a:lnTo>
                    <a:pt x="133432" y="151238"/>
                  </a:lnTo>
                  <a:lnTo>
                    <a:pt x="147967" y="167723"/>
                  </a:lnTo>
                  <a:lnTo>
                    <a:pt x="149972" y="175862"/>
                  </a:lnTo>
                  <a:lnTo>
                    <a:pt x="148969" y="183628"/>
                  </a:lnTo>
                  <a:lnTo>
                    <a:pt x="145960" y="191145"/>
                  </a:lnTo>
                  <a:lnTo>
                    <a:pt x="133258" y="202617"/>
                  </a:lnTo>
                  <a:lnTo>
                    <a:pt x="124958" y="207314"/>
                  </a:lnTo>
                  <a:lnTo>
                    <a:pt x="71949" y="216022"/>
                  </a:lnTo>
                  <a:lnTo>
                    <a:pt x="24129" y="22723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8306984" y="1747730"/>
              <a:ext cx="42115" cy="147400"/>
            </a:xfrm>
            <a:custGeom>
              <a:avLst/>
              <a:gdLst/>
              <a:ahLst/>
              <a:cxnLst/>
              <a:rect l="0" t="0" r="0" b="0"/>
              <a:pathLst>
                <a:path w="42115" h="147400">
                  <a:moveTo>
                    <a:pt x="42114" y="0"/>
                  </a:moveTo>
                  <a:lnTo>
                    <a:pt x="38994" y="42692"/>
                  </a:lnTo>
                  <a:lnTo>
                    <a:pt x="20783" y="105336"/>
                  </a:lnTo>
                  <a:lnTo>
                    <a:pt x="10447" y="130647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6" name="Group 55"/>
          <p:cNvGrpSpPr/>
          <p:nvPr/>
        </p:nvGrpSpPr>
        <p:grpSpPr>
          <a:xfrm>
            <a:off x="8762334" y="1491784"/>
            <a:ext cx="488937" cy="272411"/>
            <a:chOff x="8762334" y="1491784"/>
            <a:chExt cx="488937" cy="272411"/>
          </a:xfrm>
        </p:grpSpPr>
        <p:sp>
          <p:nvSpPr>
            <p:cNvPr id="54" name="Freeform 53"/>
            <p:cNvSpPr/>
            <p:nvPr/>
          </p:nvSpPr>
          <p:spPr>
            <a:xfrm>
              <a:off x="8762334" y="1491784"/>
              <a:ext cx="190174" cy="226891"/>
            </a:xfrm>
            <a:custGeom>
              <a:avLst/>
              <a:gdLst/>
              <a:ahLst/>
              <a:cxnLst/>
              <a:rect l="0" t="0" r="0" b="0"/>
              <a:pathLst>
                <a:path w="190174" h="226891">
                  <a:moveTo>
                    <a:pt x="165831" y="34848"/>
                  </a:moveTo>
                  <a:lnTo>
                    <a:pt x="154653" y="18080"/>
                  </a:lnTo>
                  <a:lnTo>
                    <a:pt x="139807" y="6728"/>
                  </a:lnTo>
                  <a:lnTo>
                    <a:pt x="130934" y="2063"/>
                  </a:lnTo>
                  <a:lnTo>
                    <a:pt x="108598" y="0"/>
                  </a:lnTo>
                  <a:lnTo>
                    <a:pt x="50800" y="11238"/>
                  </a:lnTo>
                  <a:lnTo>
                    <a:pt x="19834" y="22263"/>
                  </a:lnTo>
                  <a:lnTo>
                    <a:pt x="3068" y="33544"/>
                  </a:lnTo>
                  <a:lnTo>
                    <a:pt x="0" y="40998"/>
                  </a:lnTo>
                  <a:lnTo>
                    <a:pt x="296" y="49476"/>
                  </a:lnTo>
                  <a:lnTo>
                    <a:pt x="2831" y="58638"/>
                  </a:lnTo>
                  <a:lnTo>
                    <a:pt x="9201" y="65916"/>
                  </a:lnTo>
                  <a:lnTo>
                    <a:pt x="49928" y="86002"/>
                  </a:lnTo>
                  <a:lnTo>
                    <a:pt x="113181" y="108416"/>
                  </a:lnTo>
                  <a:lnTo>
                    <a:pt x="133073" y="116678"/>
                  </a:lnTo>
                  <a:lnTo>
                    <a:pt x="172234" y="147760"/>
                  </a:lnTo>
                  <a:lnTo>
                    <a:pt x="188135" y="173978"/>
                  </a:lnTo>
                  <a:lnTo>
                    <a:pt x="190173" y="193779"/>
                  </a:lnTo>
                  <a:lnTo>
                    <a:pt x="189078" y="203973"/>
                  </a:lnTo>
                  <a:lnTo>
                    <a:pt x="184839" y="211939"/>
                  </a:lnTo>
                  <a:lnTo>
                    <a:pt x="170770" y="223909"/>
                  </a:lnTo>
                  <a:lnTo>
                    <a:pt x="149699" y="226890"/>
                  </a:lnTo>
                  <a:lnTo>
                    <a:pt x="92454" y="224860"/>
                  </a:lnTo>
                  <a:lnTo>
                    <a:pt x="33510" y="216093"/>
                  </a:lnTo>
                  <a:lnTo>
                    <a:pt x="7904" y="21383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9036436" y="1568746"/>
              <a:ext cx="214835" cy="195449"/>
            </a:xfrm>
            <a:custGeom>
              <a:avLst/>
              <a:gdLst/>
              <a:ahLst/>
              <a:cxnLst/>
              <a:rect l="0" t="0" r="0" b="0"/>
              <a:pathLst>
                <a:path w="214835" h="195449">
                  <a:moveTo>
                    <a:pt x="133885" y="94756"/>
                  </a:moveTo>
                  <a:lnTo>
                    <a:pt x="124310" y="63474"/>
                  </a:lnTo>
                  <a:lnTo>
                    <a:pt x="113641" y="47318"/>
                  </a:lnTo>
                  <a:lnTo>
                    <a:pt x="97982" y="35458"/>
                  </a:lnTo>
                  <a:lnTo>
                    <a:pt x="78154" y="27457"/>
                  </a:lnTo>
                  <a:lnTo>
                    <a:pt x="53744" y="23901"/>
                  </a:lnTo>
                  <a:lnTo>
                    <a:pt x="33536" y="28560"/>
                  </a:lnTo>
                  <a:lnTo>
                    <a:pt x="24872" y="33078"/>
                  </a:lnTo>
                  <a:lnTo>
                    <a:pt x="12125" y="47456"/>
                  </a:lnTo>
                  <a:lnTo>
                    <a:pt x="7088" y="56204"/>
                  </a:lnTo>
                  <a:lnTo>
                    <a:pt x="0" y="96462"/>
                  </a:lnTo>
                  <a:lnTo>
                    <a:pt x="4580" y="122420"/>
                  </a:lnTo>
                  <a:lnTo>
                    <a:pt x="15585" y="145656"/>
                  </a:lnTo>
                  <a:lnTo>
                    <a:pt x="32174" y="167681"/>
                  </a:lnTo>
                  <a:lnTo>
                    <a:pt x="57484" y="182929"/>
                  </a:lnTo>
                  <a:lnTo>
                    <a:pt x="104619" y="194971"/>
                  </a:lnTo>
                  <a:lnTo>
                    <a:pt x="134915" y="195448"/>
                  </a:lnTo>
                  <a:lnTo>
                    <a:pt x="166296" y="182562"/>
                  </a:lnTo>
                  <a:lnTo>
                    <a:pt x="186894" y="170436"/>
                  </a:lnTo>
                  <a:lnTo>
                    <a:pt x="201508" y="151008"/>
                  </a:lnTo>
                  <a:lnTo>
                    <a:pt x="210733" y="125606"/>
                  </a:lnTo>
                  <a:lnTo>
                    <a:pt x="214834" y="94819"/>
                  </a:lnTo>
                  <a:lnTo>
                    <a:pt x="207297" y="67878"/>
                  </a:lnTo>
                  <a:lnTo>
                    <a:pt x="192249" y="45376"/>
                  </a:lnTo>
                  <a:lnTo>
                    <a:pt x="173863" y="27576"/>
                  </a:lnTo>
                  <a:lnTo>
                    <a:pt x="138192" y="9990"/>
                  </a:lnTo>
                  <a:lnTo>
                    <a:pt x="10229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2" name="Group 81"/>
          <p:cNvGrpSpPr/>
          <p:nvPr/>
        </p:nvGrpSpPr>
        <p:grpSpPr>
          <a:xfrm>
            <a:off x="2480868" y="2232041"/>
            <a:ext cx="6415713" cy="1126550"/>
            <a:chOff x="2480868" y="2232041"/>
            <a:chExt cx="6415713" cy="1126550"/>
          </a:xfrm>
        </p:grpSpPr>
        <p:sp>
          <p:nvSpPr>
            <p:cNvPr id="57" name="Freeform 56"/>
            <p:cNvSpPr/>
            <p:nvPr/>
          </p:nvSpPr>
          <p:spPr>
            <a:xfrm>
              <a:off x="2480868" y="2431727"/>
              <a:ext cx="182843" cy="238031"/>
            </a:xfrm>
            <a:custGeom>
              <a:avLst/>
              <a:gdLst/>
              <a:ahLst/>
              <a:cxnLst/>
              <a:rect l="0" t="0" r="0" b="0"/>
              <a:pathLst>
                <a:path w="182843" h="238031">
                  <a:moveTo>
                    <a:pt x="14386" y="95112"/>
                  </a:moveTo>
                  <a:lnTo>
                    <a:pt x="31153" y="106290"/>
                  </a:lnTo>
                  <a:lnTo>
                    <a:pt x="51864" y="108659"/>
                  </a:lnTo>
                  <a:lnTo>
                    <a:pt x="103287" y="100648"/>
                  </a:lnTo>
                  <a:lnTo>
                    <a:pt x="133404" y="85574"/>
                  </a:lnTo>
                  <a:lnTo>
                    <a:pt x="157145" y="60700"/>
                  </a:lnTo>
                  <a:lnTo>
                    <a:pt x="159861" y="51114"/>
                  </a:lnTo>
                  <a:lnTo>
                    <a:pt x="156640" y="31104"/>
                  </a:lnTo>
                  <a:lnTo>
                    <a:pt x="141171" y="13631"/>
                  </a:lnTo>
                  <a:lnTo>
                    <a:pt x="130495" y="5697"/>
                  </a:lnTo>
                  <a:lnTo>
                    <a:pt x="109274" y="0"/>
                  </a:lnTo>
                  <a:lnTo>
                    <a:pt x="88144" y="2537"/>
                  </a:lnTo>
                  <a:lnTo>
                    <a:pt x="56517" y="18289"/>
                  </a:lnTo>
                  <a:lnTo>
                    <a:pt x="27259" y="44664"/>
                  </a:lnTo>
                  <a:lnTo>
                    <a:pt x="10141" y="75875"/>
                  </a:lnTo>
                  <a:lnTo>
                    <a:pt x="0" y="113069"/>
                  </a:lnTo>
                  <a:lnTo>
                    <a:pt x="1363" y="135848"/>
                  </a:lnTo>
                  <a:lnTo>
                    <a:pt x="14297" y="173993"/>
                  </a:lnTo>
                  <a:lnTo>
                    <a:pt x="29554" y="194901"/>
                  </a:lnTo>
                  <a:lnTo>
                    <a:pt x="67945" y="227387"/>
                  </a:lnTo>
                  <a:lnTo>
                    <a:pt x="91612" y="235789"/>
                  </a:lnTo>
                  <a:lnTo>
                    <a:pt x="104474" y="238030"/>
                  </a:lnTo>
                  <a:lnTo>
                    <a:pt x="131244" y="234280"/>
                  </a:lnTo>
                  <a:lnTo>
                    <a:pt x="182842" y="2109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2747938" y="2476102"/>
              <a:ext cx="157928" cy="209474"/>
            </a:xfrm>
            <a:custGeom>
              <a:avLst/>
              <a:gdLst/>
              <a:ahLst/>
              <a:cxnLst/>
              <a:rect l="0" t="0" r="0" b="0"/>
              <a:pathLst>
                <a:path w="157928" h="209474">
                  <a:moveTo>
                    <a:pt x="0" y="61265"/>
                  </a:moveTo>
                  <a:lnTo>
                    <a:pt x="0" y="110196"/>
                  </a:lnTo>
                  <a:lnTo>
                    <a:pt x="5589" y="169327"/>
                  </a:lnTo>
                  <a:lnTo>
                    <a:pt x="15618" y="209473"/>
                  </a:lnTo>
                  <a:lnTo>
                    <a:pt x="3894" y="156521"/>
                  </a:lnTo>
                  <a:lnTo>
                    <a:pt x="3888" y="102785"/>
                  </a:lnTo>
                  <a:lnTo>
                    <a:pt x="14806" y="47110"/>
                  </a:lnTo>
                  <a:lnTo>
                    <a:pt x="30383" y="10668"/>
                  </a:lnTo>
                  <a:lnTo>
                    <a:pt x="37803" y="4137"/>
                  </a:lnTo>
                  <a:lnTo>
                    <a:pt x="46259" y="953"/>
                  </a:lnTo>
                  <a:lnTo>
                    <a:pt x="55406" y="0"/>
                  </a:lnTo>
                  <a:lnTo>
                    <a:pt x="71808" y="5181"/>
                  </a:lnTo>
                  <a:lnTo>
                    <a:pt x="79457" y="9837"/>
                  </a:lnTo>
                  <a:lnTo>
                    <a:pt x="115647" y="68950"/>
                  </a:lnTo>
                  <a:lnTo>
                    <a:pt x="142481" y="131298"/>
                  </a:lnTo>
                  <a:lnTo>
                    <a:pt x="157927" y="18760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3004251" y="2463668"/>
              <a:ext cx="157343" cy="249197"/>
            </a:xfrm>
            <a:custGeom>
              <a:avLst/>
              <a:gdLst/>
              <a:ahLst/>
              <a:cxnLst/>
              <a:rect l="0" t="0" r="0" b="0"/>
              <a:pathLst>
                <a:path w="157343" h="249197">
                  <a:moveTo>
                    <a:pt x="101655" y="42114"/>
                  </a:moveTo>
                  <a:lnTo>
                    <a:pt x="90477" y="30936"/>
                  </a:lnTo>
                  <a:lnTo>
                    <a:pt x="83675" y="28813"/>
                  </a:lnTo>
                  <a:lnTo>
                    <a:pt x="66758" y="29573"/>
                  </a:lnTo>
                  <a:lnTo>
                    <a:pt x="37503" y="42168"/>
                  </a:lnTo>
                  <a:lnTo>
                    <a:pt x="23230" y="57346"/>
                  </a:lnTo>
                  <a:lnTo>
                    <a:pt x="8618" y="88741"/>
                  </a:lnTo>
                  <a:lnTo>
                    <a:pt x="0" y="127679"/>
                  </a:lnTo>
                  <a:lnTo>
                    <a:pt x="565" y="168852"/>
                  </a:lnTo>
                  <a:lnTo>
                    <a:pt x="6423" y="195538"/>
                  </a:lnTo>
                  <a:lnTo>
                    <a:pt x="16826" y="219097"/>
                  </a:lnTo>
                  <a:lnTo>
                    <a:pt x="32368" y="235027"/>
                  </a:lnTo>
                  <a:lnTo>
                    <a:pt x="41426" y="240912"/>
                  </a:lnTo>
                  <a:lnTo>
                    <a:pt x="76531" y="249196"/>
                  </a:lnTo>
                  <a:lnTo>
                    <a:pt x="99847" y="241775"/>
                  </a:lnTo>
                  <a:lnTo>
                    <a:pt x="120739" y="226779"/>
                  </a:lnTo>
                  <a:lnTo>
                    <a:pt x="137823" y="208415"/>
                  </a:lnTo>
                  <a:lnTo>
                    <a:pt x="155005" y="172757"/>
                  </a:lnTo>
                  <a:lnTo>
                    <a:pt x="157342" y="146191"/>
                  </a:lnTo>
                  <a:lnTo>
                    <a:pt x="149310" y="91008"/>
                  </a:lnTo>
                  <a:lnTo>
                    <a:pt x="139822" y="49062"/>
                  </a:lnTo>
                  <a:lnTo>
                    <a:pt x="134119" y="38557"/>
                  </a:lnTo>
                  <a:lnTo>
                    <a:pt x="118423" y="23766"/>
                  </a:lnTo>
                  <a:lnTo>
                    <a:pt x="8059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3233116" y="2442611"/>
              <a:ext cx="155678" cy="236795"/>
            </a:xfrm>
            <a:custGeom>
              <a:avLst/>
              <a:gdLst/>
              <a:ahLst/>
              <a:cxnLst/>
              <a:rect l="0" t="0" r="0" b="0"/>
              <a:pathLst>
                <a:path w="155678" h="236795">
                  <a:moveTo>
                    <a:pt x="20190" y="63171"/>
                  </a:moveTo>
                  <a:lnTo>
                    <a:pt x="9011" y="79939"/>
                  </a:lnTo>
                  <a:lnTo>
                    <a:pt x="2059" y="112723"/>
                  </a:lnTo>
                  <a:lnTo>
                    <a:pt x="0" y="152072"/>
                  </a:lnTo>
                  <a:lnTo>
                    <a:pt x="10568" y="193367"/>
                  </a:lnTo>
                  <a:lnTo>
                    <a:pt x="28517" y="224060"/>
                  </a:lnTo>
                  <a:lnTo>
                    <a:pt x="37440" y="230092"/>
                  </a:lnTo>
                  <a:lnTo>
                    <a:pt x="59831" y="236794"/>
                  </a:lnTo>
                  <a:lnTo>
                    <a:pt x="70014" y="236241"/>
                  </a:lnTo>
                  <a:lnTo>
                    <a:pt x="87568" y="229388"/>
                  </a:lnTo>
                  <a:lnTo>
                    <a:pt x="125136" y="197520"/>
                  </a:lnTo>
                  <a:lnTo>
                    <a:pt x="141312" y="177864"/>
                  </a:lnTo>
                  <a:lnTo>
                    <a:pt x="150061" y="154310"/>
                  </a:lnTo>
                  <a:lnTo>
                    <a:pt x="155677" y="101061"/>
                  </a:lnTo>
                  <a:lnTo>
                    <a:pt x="155617" y="46652"/>
                  </a:lnTo>
                  <a:lnTo>
                    <a:pt x="148574" y="15383"/>
                  </a:lnTo>
                  <a:lnTo>
                    <a:pt x="13600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3432290" y="2473648"/>
              <a:ext cx="205790" cy="540447"/>
            </a:xfrm>
            <a:custGeom>
              <a:avLst/>
              <a:gdLst/>
              <a:ahLst/>
              <a:cxnLst/>
              <a:rect l="0" t="0" r="0" b="0"/>
              <a:pathLst>
                <a:path w="205790" h="540447">
                  <a:moveTo>
                    <a:pt x="147399" y="190061"/>
                  </a:moveTo>
                  <a:lnTo>
                    <a:pt x="156464" y="131445"/>
                  </a:lnTo>
                  <a:lnTo>
                    <a:pt x="156468" y="78440"/>
                  </a:lnTo>
                  <a:lnTo>
                    <a:pt x="148266" y="45075"/>
                  </a:lnTo>
                  <a:lnTo>
                    <a:pt x="118513" y="4838"/>
                  </a:lnTo>
                  <a:lnTo>
                    <a:pt x="110594" y="1068"/>
                  </a:lnTo>
                  <a:lnTo>
                    <a:pt x="92437" y="0"/>
                  </a:lnTo>
                  <a:lnTo>
                    <a:pt x="83851" y="3692"/>
                  </a:lnTo>
                  <a:lnTo>
                    <a:pt x="60589" y="25657"/>
                  </a:lnTo>
                  <a:lnTo>
                    <a:pt x="46036" y="44463"/>
                  </a:lnTo>
                  <a:lnTo>
                    <a:pt x="38008" y="67639"/>
                  </a:lnTo>
                  <a:lnTo>
                    <a:pt x="32854" y="120646"/>
                  </a:lnTo>
                  <a:lnTo>
                    <a:pt x="38388" y="145172"/>
                  </a:lnTo>
                  <a:lnTo>
                    <a:pt x="54658" y="175591"/>
                  </a:lnTo>
                  <a:lnTo>
                    <a:pt x="61005" y="183924"/>
                  </a:lnTo>
                  <a:lnTo>
                    <a:pt x="83655" y="193183"/>
                  </a:lnTo>
                  <a:lnTo>
                    <a:pt x="97884" y="195652"/>
                  </a:lnTo>
                  <a:lnTo>
                    <a:pt x="119933" y="192156"/>
                  </a:lnTo>
                  <a:lnTo>
                    <a:pt x="129088" y="187949"/>
                  </a:lnTo>
                  <a:lnTo>
                    <a:pt x="142380" y="173915"/>
                  </a:lnTo>
                  <a:lnTo>
                    <a:pt x="168015" y="115869"/>
                  </a:lnTo>
                  <a:lnTo>
                    <a:pt x="171672" y="105505"/>
                  </a:lnTo>
                  <a:lnTo>
                    <a:pt x="174109" y="105614"/>
                  </a:lnTo>
                  <a:lnTo>
                    <a:pt x="183932" y="157754"/>
                  </a:lnTo>
                  <a:lnTo>
                    <a:pt x="191897" y="219357"/>
                  </a:lnTo>
                  <a:lnTo>
                    <a:pt x="200139" y="281223"/>
                  </a:lnTo>
                  <a:lnTo>
                    <a:pt x="205789" y="318848"/>
                  </a:lnTo>
                  <a:lnTo>
                    <a:pt x="202264" y="370550"/>
                  </a:lnTo>
                  <a:lnTo>
                    <a:pt x="200700" y="417715"/>
                  </a:lnTo>
                  <a:lnTo>
                    <a:pt x="197052" y="479222"/>
                  </a:lnTo>
                  <a:lnTo>
                    <a:pt x="190524" y="502241"/>
                  </a:lnTo>
                  <a:lnTo>
                    <a:pt x="179824" y="520270"/>
                  </a:lnTo>
                  <a:lnTo>
                    <a:pt x="164149" y="532963"/>
                  </a:lnTo>
                  <a:lnTo>
                    <a:pt x="155056" y="537985"/>
                  </a:lnTo>
                  <a:lnTo>
                    <a:pt x="132475" y="540446"/>
                  </a:lnTo>
                  <a:lnTo>
                    <a:pt x="106841" y="536471"/>
                  </a:lnTo>
                  <a:lnTo>
                    <a:pt x="43936" y="513955"/>
                  </a:lnTo>
                  <a:lnTo>
                    <a:pt x="0" y="50591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3653388" y="2263626"/>
              <a:ext cx="231628" cy="431670"/>
            </a:xfrm>
            <a:custGeom>
              <a:avLst/>
              <a:gdLst/>
              <a:ahLst/>
              <a:cxnLst/>
              <a:rect l="0" t="0" r="0" b="0"/>
              <a:pathLst>
                <a:path w="231628" h="431670">
                  <a:moveTo>
                    <a:pt x="0" y="0"/>
                  </a:moveTo>
                  <a:lnTo>
                    <a:pt x="0" y="60384"/>
                  </a:lnTo>
                  <a:lnTo>
                    <a:pt x="3120" y="111868"/>
                  </a:lnTo>
                  <a:lnTo>
                    <a:pt x="9065" y="171187"/>
                  </a:lnTo>
                  <a:lnTo>
                    <a:pt x="17475" y="227964"/>
                  </a:lnTo>
                  <a:lnTo>
                    <a:pt x="23469" y="281120"/>
                  </a:lnTo>
                  <a:lnTo>
                    <a:pt x="31687" y="343733"/>
                  </a:lnTo>
                  <a:lnTo>
                    <a:pt x="46099" y="405184"/>
                  </a:lnTo>
                  <a:lnTo>
                    <a:pt x="48280" y="408164"/>
                  </a:lnTo>
                  <a:lnTo>
                    <a:pt x="49734" y="404300"/>
                  </a:lnTo>
                  <a:lnTo>
                    <a:pt x="60665" y="349903"/>
                  </a:lnTo>
                  <a:lnTo>
                    <a:pt x="72827" y="316585"/>
                  </a:lnTo>
                  <a:lnTo>
                    <a:pt x="88520" y="295123"/>
                  </a:lnTo>
                  <a:lnTo>
                    <a:pt x="113432" y="283244"/>
                  </a:lnTo>
                  <a:lnTo>
                    <a:pt x="128264" y="280077"/>
                  </a:lnTo>
                  <a:lnTo>
                    <a:pt x="140491" y="281474"/>
                  </a:lnTo>
                  <a:lnTo>
                    <a:pt x="160317" y="292386"/>
                  </a:lnTo>
                  <a:lnTo>
                    <a:pt x="173807" y="308934"/>
                  </a:lnTo>
                  <a:lnTo>
                    <a:pt x="203086" y="366850"/>
                  </a:lnTo>
                  <a:lnTo>
                    <a:pt x="220313" y="412149"/>
                  </a:lnTo>
                  <a:lnTo>
                    <a:pt x="231627" y="4316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4358798" y="2232041"/>
              <a:ext cx="21058" cy="452726"/>
            </a:xfrm>
            <a:custGeom>
              <a:avLst/>
              <a:gdLst/>
              <a:ahLst/>
              <a:cxnLst/>
              <a:rect l="0" t="0" r="0" b="0"/>
              <a:pathLst>
                <a:path w="21058" h="452726">
                  <a:moveTo>
                    <a:pt x="21057" y="0"/>
                  </a:moveTo>
                  <a:lnTo>
                    <a:pt x="12723" y="37478"/>
                  </a:lnTo>
                  <a:lnTo>
                    <a:pt x="5373" y="88901"/>
                  </a:lnTo>
                  <a:lnTo>
                    <a:pt x="1061" y="147629"/>
                  </a:lnTo>
                  <a:lnTo>
                    <a:pt x="314" y="207779"/>
                  </a:lnTo>
                  <a:lnTo>
                    <a:pt x="93" y="256796"/>
                  </a:lnTo>
                  <a:lnTo>
                    <a:pt x="3138" y="312161"/>
                  </a:lnTo>
                  <a:lnTo>
                    <a:pt x="9069" y="368418"/>
                  </a:lnTo>
                  <a:lnTo>
                    <a:pt x="9070" y="423940"/>
                  </a:lnTo>
                  <a:lnTo>
                    <a:pt x="0" y="45272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4232455" y="2347854"/>
              <a:ext cx="263214" cy="73701"/>
            </a:xfrm>
            <a:custGeom>
              <a:avLst/>
              <a:gdLst/>
              <a:ahLst/>
              <a:cxnLst/>
              <a:rect l="0" t="0" r="0" b="0"/>
              <a:pathLst>
                <a:path w="263214" h="73701">
                  <a:moveTo>
                    <a:pt x="263213" y="0"/>
                  </a:moveTo>
                  <a:lnTo>
                    <a:pt x="202102" y="17959"/>
                  </a:lnTo>
                  <a:lnTo>
                    <a:pt x="152095" y="31667"/>
                  </a:lnTo>
                  <a:lnTo>
                    <a:pt x="103557" y="42138"/>
                  </a:lnTo>
                  <a:lnTo>
                    <a:pt x="40343" y="56157"/>
                  </a:lnTo>
                  <a:lnTo>
                    <a:pt x="0" y="73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4430410" y="2505782"/>
              <a:ext cx="162668" cy="205521"/>
            </a:xfrm>
            <a:custGeom>
              <a:avLst/>
              <a:gdLst/>
              <a:ahLst/>
              <a:cxnLst/>
              <a:rect l="0" t="0" r="0" b="0"/>
              <a:pathLst>
                <a:path w="162668" h="205521">
                  <a:moveTo>
                    <a:pt x="107372" y="63171"/>
                  </a:moveTo>
                  <a:lnTo>
                    <a:pt x="96193" y="46403"/>
                  </a:lnTo>
                  <a:lnTo>
                    <a:pt x="81346" y="35052"/>
                  </a:lnTo>
                  <a:lnTo>
                    <a:pt x="72474" y="30387"/>
                  </a:lnTo>
                  <a:lnTo>
                    <a:pt x="63050" y="29617"/>
                  </a:lnTo>
                  <a:lnTo>
                    <a:pt x="43220" y="35000"/>
                  </a:lnTo>
                  <a:lnTo>
                    <a:pt x="17914" y="51184"/>
                  </a:lnTo>
                  <a:lnTo>
                    <a:pt x="6002" y="70322"/>
                  </a:lnTo>
                  <a:lnTo>
                    <a:pt x="1187" y="81976"/>
                  </a:lnTo>
                  <a:lnTo>
                    <a:pt x="0" y="126325"/>
                  </a:lnTo>
                  <a:lnTo>
                    <a:pt x="12647" y="165331"/>
                  </a:lnTo>
                  <a:lnTo>
                    <a:pt x="31212" y="193526"/>
                  </a:lnTo>
                  <a:lnTo>
                    <a:pt x="54026" y="202995"/>
                  </a:lnTo>
                  <a:lnTo>
                    <a:pt x="68298" y="205520"/>
                  </a:lnTo>
                  <a:lnTo>
                    <a:pt x="93515" y="202086"/>
                  </a:lnTo>
                  <a:lnTo>
                    <a:pt x="124323" y="186999"/>
                  </a:lnTo>
                  <a:lnTo>
                    <a:pt x="139472" y="173188"/>
                  </a:lnTo>
                  <a:lnTo>
                    <a:pt x="154577" y="144512"/>
                  </a:lnTo>
                  <a:lnTo>
                    <a:pt x="162667" y="119989"/>
                  </a:lnTo>
                  <a:lnTo>
                    <a:pt x="162620" y="79876"/>
                  </a:lnTo>
                  <a:lnTo>
                    <a:pt x="149608" y="43944"/>
                  </a:lnTo>
                  <a:lnTo>
                    <a:pt x="130935" y="16660"/>
                  </a:lnTo>
                  <a:lnTo>
                    <a:pt x="114335" y="7404"/>
                  </a:lnTo>
                  <a:lnTo>
                    <a:pt x="8631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4909030" y="2537322"/>
              <a:ext cx="218349" cy="231673"/>
            </a:xfrm>
            <a:custGeom>
              <a:avLst/>
              <a:gdLst/>
              <a:ahLst/>
              <a:cxnLst/>
              <a:rect l="0" t="0" r="0" b="0"/>
              <a:pathLst>
                <a:path w="218349" h="231673">
                  <a:moveTo>
                    <a:pt x="134120" y="126387"/>
                  </a:moveTo>
                  <a:lnTo>
                    <a:pt x="128531" y="67771"/>
                  </a:lnTo>
                  <a:lnTo>
                    <a:pt x="114992" y="23172"/>
                  </a:lnTo>
                  <a:lnTo>
                    <a:pt x="103782" y="6035"/>
                  </a:lnTo>
                  <a:lnTo>
                    <a:pt x="94008" y="1698"/>
                  </a:lnTo>
                  <a:lnTo>
                    <a:pt x="67549" y="0"/>
                  </a:lnTo>
                  <a:lnTo>
                    <a:pt x="45652" y="6264"/>
                  </a:lnTo>
                  <a:lnTo>
                    <a:pt x="36536" y="11211"/>
                  </a:lnTo>
                  <a:lnTo>
                    <a:pt x="23289" y="32304"/>
                  </a:lnTo>
                  <a:lnTo>
                    <a:pt x="5253" y="87916"/>
                  </a:lnTo>
                  <a:lnTo>
                    <a:pt x="0" y="143961"/>
                  </a:lnTo>
                  <a:lnTo>
                    <a:pt x="7293" y="183717"/>
                  </a:lnTo>
                  <a:lnTo>
                    <a:pt x="17701" y="202950"/>
                  </a:lnTo>
                  <a:lnTo>
                    <a:pt x="26092" y="207845"/>
                  </a:lnTo>
                  <a:lnTo>
                    <a:pt x="47893" y="210164"/>
                  </a:lnTo>
                  <a:lnTo>
                    <a:pt x="57918" y="206805"/>
                  </a:lnTo>
                  <a:lnTo>
                    <a:pt x="75296" y="193714"/>
                  </a:lnTo>
                  <a:lnTo>
                    <a:pt x="92644" y="166613"/>
                  </a:lnTo>
                  <a:lnTo>
                    <a:pt x="116321" y="105165"/>
                  </a:lnTo>
                  <a:lnTo>
                    <a:pt x="119914" y="101710"/>
                  </a:lnTo>
                  <a:lnTo>
                    <a:pt x="123479" y="102917"/>
                  </a:lnTo>
                  <a:lnTo>
                    <a:pt x="127026" y="107231"/>
                  </a:lnTo>
                  <a:lnTo>
                    <a:pt x="153741" y="162540"/>
                  </a:lnTo>
                  <a:lnTo>
                    <a:pt x="204781" y="217929"/>
                  </a:lnTo>
                  <a:lnTo>
                    <a:pt x="218348" y="23167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5162256" y="2284683"/>
              <a:ext cx="210280" cy="446136"/>
            </a:xfrm>
            <a:custGeom>
              <a:avLst/>
              <a:gdLst/>
              <a:ahLst/>
              <a:cxnLst/>
              <a:rect l="0" t="0" r="0" b="0"/>
              <a:pathLst>
                <a:path w="210280" h="446136">
                  <a:moveTo>
                    <a:pt x="7236" y="0"/>
                  </a:moveTo>
                  <a:lnTo>
                    <a:pt x="0" y="27557"/>
                  </a:lnTo>
                  <a:lnTo>
                    <a:pt x="477" y="80660"/>
                  </a:lnTo>
                  <a:lnTo>
                    <a:pt x="5233" y="127235"/>
                  </a:lnTo>
                  <a:lnTo>
                    <a:pt x="9762" y="183539"/>
                  </a:lnTo>
                  <a:lnTo>
                    <a:pt x="16184" y="244485"/>
                  </a:lnTo>
                  <a:lnTo>
                    <a:pt x="22885" y="298608"/>
                  </a:lnTo>
                  <a:lnTo>
                    <a:pt x="26690" y="359098"/>
                  </a:lnTo>
                  <a:lnTo>
                    <a:pt x="27976" y="416251"/>
                  </a:lnTo>
                  <a:lnTo>
                    <a:pt x="37840" y="375733"/>
                  </a:lnTo>
                  <a:lnTo>
                    <a:pt x="67692" y="317039"/>
                  </a:lnTo>
                  <a:lnTo>
                    <a:pt x="88190" y="290210"/>
                  </a:lnTo>
                  <a:lnTo>
                    <a:pt x="111455" y="281061"/>
                  </a:lnTo>
                  <a:lnTo>
                    <a:pt x="138953" y="279334"/>
                  </a:lnTo>
                  <a:lnTo>
                    <a:pt x="162873" y="286366"/>
                  </a:lnTo>
                  <a:lnTo>
                    <a:pt x="190481" y="303478"/>
                  </a:lnTo>
                  <a:lnTo>
                    <a:pt x="202932" y="319713"/>
                  </a:lnTo>
                  <a:lnTo>
                    <a:pt x="207889" y="328956"/>
                  </a:lnTo>
                  <a:lnTo>
                    <a:pt x="210279" y="348584"/>
                  </a:lnTo>
                  <a:lnTo>
                    <a:pt x="202281" y="389781"/>
                  </a:lnTo>
                  <a:lnTo>
                    <a:pt x="187209" y="415618"/>
                  </a:lnTo>
                  <a:lnTo>
                    <a:pt x="171452" y="427655"/>
                  </a:lnTo>
                  <a:lnTo>
                    <a:pt x="132740" y="444914"/>
                  </a:lnTo>
                  <a:lnTo>
                    <a:pt x="112148" y="446135"/>
                  </a:lnTo>
                  <a:lnTo>
                    <a:pt x="52593" y="434310"/>
                  </a:lnTo>
                  <a:lnTo>
                    <a:pt x="7236" y="4211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5398341" y="2479136"/>
              <a:ext cx="181893" cy="222149"/>
            </a:xfrm>
            <a:custGeom>
              <a:avLst/>
              <a:gdLst/>
              <a:ahLst/>
              <a:cxnLst/>
              <a:rect l="0" t="0" r="0" b="0"/>
              <a:pathLst>
                <a:path w="181893" h="222149">
                  <a:moveTo>
                    <a:pt x="108062" y="5589"/>
                  </a:moveTo>
                  <a:lnTo>
                    <a:pt x="91295" y="0"/>
                  </a:lnTo>
                  <a:lnTo>
                    <a:pt x="52921" y="2113"/>
                  </a:lnTo>
                  <a:lnTo>
                    <a:pt x="30523" y="10283"/>
                  </a:lnTo>
                  <a:lnTo>
                    <a:pt x="21275" y="15738"/>
                  </a:lnTo>
                  <a:lnTo>
                    <a:pt x="7879" y="31156"/>
                  </a:lnTo>
                  <a:lnTo>
                    <a:pt x="2669" y="40181"/>
                  </a:lnTo>
                  <a:lnTo>
                    <a:pt x="0" y="59568"/>
                  </a:lnTo>
                  <a:lnTo>
                    <a:pt x="925" y="69651"/>
                  </a:lnTo>
                  <a:lnTo>
                    <a:pt x="11313" y="87093"/>
                  </a:lnTo>
                  <a:lnTo>
                    <a:pt x="27628" y="101475"/>
                  </a:lnTo>
                  <a:lnTo>
                    <a:pt x="69817" y="120239"/>
                  </a:lnTo>
                  <a:lnTo>
                    <a:pt x="128242" y="138797"/>
                  </a:lnTo>
                  <a:lnTo>
                    <a:pt x="159275" y="150603"/>
                  </a:lnTo>
                  <a:lnTo>
                    <a:pt x="176057" y="162066"/>
                  </a:lnTo>
                  <a:lnTo>
                    <a:pt x="180299" y="169569"/>
                  </a:lnTo>
                  <a:lnTo>
                    <a:pt x="181892" y="187263"/>
                  </a:lnTo>
                  <a:lnTo>
                    <a:pt x="175580" y="203707"/>
                  </a:lnTo>
                  <a:lnTo>
                    <a:pt x="170622" y="211367"/>
                  </a:lnTo>
                  <a:lnTo>
                    <a:pt x="161467" y="216474"/>
                  </a:lnTo>
                  <a:lnTo>
                    <a:pt x="135697" y="222148"/>
                  </a:lnTo>
                  <a:lnTo>
                    <a:pt x="79899" y="218555"/>
                  </a:lnTo>
                  <a:lnTo>
                    <a:pt x="33176" y="213513"/>
                  </a:lnTo>
                  <a:lnTo>
                    <a:pt x="13306" y="20563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5605567" y="2586991"/>
              <a:ext cx="164059" cy="135493"/>
            </a:xfrm>
            <a:custGeom>
              <a:avLst/>
              <a:gdLst/>
              <a:ahLst/>
              <a:cxnLst/>
              <a:rect l="0" t="0" r="0" b="0"/>
              <a:pathLst>
                <a:path w="164059" h="135493">
                  <a:moveTo>
                    <a:pt x="121935" y="13547"/>
                  </a:moveTo>
                  <a:lnTo>
                    <a:pt x="105168" y="2369"/>
                  </a:lnTo>
                  <a:lnTo>
                    <a:pt x="84457" y="0"/>
                  </a:lnTo>
                  <a:lnTo>
                    <a:pt x="60825" y="4017"/>
                  </a:lnTo>
                  <a:lnTo>
                    <a:pt x="28959" y="19432"/>
                  </a:lnTo>
                  <a:lnTo>
                    <a:pt x="11983" y="32151"/>
                  </a:lnTo>
                  <a:lnTo>
                    <a:pt x="2877" y="51841"/>
                  </a:lnTo>
                  <a:lnTo>
                    <a:pt x="0" y="75021"/>
                  </a:lnTo>
                  <a:lnTo>
                    <a:pt x="2621" y="97021"/>
                  </a:lnTo>
                  <a:lnTo>
                    <a:pt x="13924" y="115378"/>
                  </a:lnTo>
                  <a:lnTo>
                    <a:pt x="21852" y="123548"/>
                  </a:lnTo>
                  <a:lnTo>
                    <a:pt x="43139" y="132627"/>
                  </a:lnTo>
                  <a:lnTo>
                    <a:pt x="68197" y="135492"/>
                  </a:lnTo>
                  <a:lnTo>
                    <a:pt x="130702" y="124810"/>
                  </a:lnTo>
                  <a:lnTo>
                    <a:pt x="149618" y="112131"/>
                  </a:lnTo>
                  <a:lnTo>
                    <a:pt x="157938" y="103836"/>
                  </a:lnTo>
                  <a:lnTo>
                    <a:pt x="162315" y="93627"/>
                  </a:lnTo>
                  <a:lnTo>
                    <a:pt x="164058" y="69805"/>
                  </a:lnTo>
                  <a:lnTo>
                    <a:pt x="152874" y="35676"/>
                  </a:lnTo>
                  <a:lnTo>
                    <a:pt x="141145" y="20263"/>
                  </a:lnTo>
                  <a:lnTo>
                    <a:pt x="121935" y="301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5801202" y="2547896"/>
              <a:ext cx="147400" cy="160331"/>
            </a:xfrm>
            <a:custGeom>
              <a:avLst/>
              <a:gdLst/>
              <a:ahLst/>
              <a:cxnLst/>
              <a:rect l="0" t="0" r="0" b="0"/>
              <a:pathLst>
                <a:path w="147400" h="160331">
                  <a:moveTo>
                    <a:pt x="0" y="115813"/>
                  </a:moveTo>
                  <a:lnTo>
                    <a:pt x="14654" y="159776"/>
                  </a:lnTo>
                  <a:lnTo>
                    <a:pt x="16789" y="160330"/>
                  </a:lnTo>
                  <a:lnTo>
                    <a:pt x="20214" y="122310"/>
                  </a:lnTo>
                  <a:lnTo>
                    <a:pt x="20890" y="69394"/>
                  </a:lnTo>
                  <a:lnTo>
                    <a:pt x="32186" y="33429"/>
                  </a:lnTo>
                  <a:lnTo>
                    <a:pt x="50179" y="17587"/>
                  </a:lnTo>
                  <a:lnTo>
                    <a:pt x="74944" y="7816"/>
                  </a:lnTo>
                  <a:lnTo>
                    <a:pt x="126024" y="1544"/>
                  </a:lnTo>
                  <a:lnTo>
                    <a:pt x="14739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6043357" y="2368911"/>
              <a:ext cx="216292" cy="351190"/>
            </a:xfrm>
            <a:custGeom>
              <a:avLst/>
              <a:gdLst/>
              <a:ahLst/>
              <a:cxnLst/>
              <a:rect l="0" t="0" r="0" b="0"/>
              <a:pathLst>
                <a:path w="216292" h="351190">
                  <a:moveTo>
                    <a:pt x="0" y="0"/>
                  </a:moveTo>
                  <a:lnTo>
                    <a:pt x="14654" y="55142"/>
                  </a:lnTo>
                  <a:lnTo>
                    <a:pt x="19160" y="109145"/>
                  </a:lnTo>
                  <a:lnTo>
                    <a:pt x="27918" y="168569"/>
                  </a:lnTo>
                  <a:lnTo>
                    <a:pt x="30499" y="224252"/>
                  </a:lnTo>
                  <a:lnTo>
                    <a:pt x="32433" y="281695"/>
                  </a:lnTo>
                  <a:lnTo>
                    <a:pt x="36735" y="334324"/>
                  </a:lnTo>
                  <a:lnTo>
                    <a:pt x="35019" y="345715"/>
                  </a:lnTo>
                  <a:lnTo>
                    <a:pt x="32704" y="349800"/>
                  </a:lnTo>
                  <a:lnTo>
                    <a:pt x="29991" y="349014"/>
                  </a:lnTo>
                  <a:lnTo>
                    <a:pt x="27013" y="344980"/>
                  </a:lnTo>
                  <a:lnTo>
                    <a:pt x="22821" y="316946"/>
                  </a:lnTo>
                  <a:lnTo>
                    <a:pt x="29811" y="265552"/>
                  </a:lnTo>
                  <a:lnTo>
                    <a:pt x="45576" y="213459"/>
                  </a:lnTo>
                  <a:lnTo>
                    <a:pt x="51441" y="201967"/>
                  </a:lnTo>
                  <a:lnTo>
                    <a:pt x="67316" y="186080"/>
                  </a:lnTo>
                  <a:lnTo>
                    <a:pt x="76463" y="180205"/>
                  </a:lnTo>
                  <a:lnTo>
                    <a:pt x="87240" y="178629"/>
                  </a:lnTo>
                  <a:lnTo>
                    <a:pt x="111693" y="183116"/>
                  </a:lnTo>
                  <a:lnTo>
                    <a:pt x="146178" y="198796"/>
                  </a:lnTo>
                  <a:lnTo>
                    <a:pt x="178622" y="223849"/>
                  </a:lnTo>
                  <a:lnTo>
                    <a:pt x="204873" y="259089"/>
                  </a:lnTo>
                  <a:lnTo>
                    <a:pt x="216291" y="299166"/>
                  </a:lnTo>
                  <a:lnTo>
                    <a:pt x="214084" y="335087"/>
                  </a:lnTo>
                  <a:lnTo>
                    <a:pt x="208233" y="342714"/>
                  </a:lnTo>
                  <a:lnTo>
                    <a:pt x="189254" y="351189"/>
                  </a:lnTo>
                  <a:lnTo>
                    <a:pt x="152261" y="350371"/>
                  </a:lnTo>
                  <a:lnTo>
                    <a:pt x="99010" y="338445"/>
                  </a:lnTo>
                  <a:lnTo>
                    <a:pt x="42674" y="313703"/>
                  </a:lnTo>
                  <a:lnTo>
                    <a:pt x="0" y="2947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6581903" y="2568482"/>
              <a:ext cx="255931" cy="179456"/>
            </a:xfrm>
            <a:custGeom>
              <a:avLst/>
              <a:gdLst/>
              <a:ahLst/>
              <a:cxnLst/>
              <a:rect l="0" t="0" r="0" b="0"/>
              <a:pathLst>
                <a:path w="255931" h="179456">
                  <a:moveTo>
                    <a:pt x="19465" y="32056"/>
                  </a:moveTo>
                  <a:lnTo>
                    <a:pt x="19465" y="90673"/>
                  </a:lnTo>
                  <a:lnTo>
                    <a:pt x="12229" y="144847"/>
                  </a:lnTo>
                  <a:lnTo>
                    <a:pt x="8742" y="178430"/>
                  </a:lnTo>
                  <a:lnTo>
                    <a:pt x="6467" y="178772"/>
                  </a:lnTo>
                  <a:lnTo>
                    <a:pt x="3781" y="175490"/>
                  </a:lnTo>
                  <a:lnTo>
                    <a:pt x="0" y="142925"/>
                  </a:lnTo>
                  <a:lnTo>
                    <a:pt x="7128" y="81859"/>
                  </a:lnTo>
                  <a:lnTo>
                    <a:pt x="17629" y="46033"/>
                  </a:lnTo>
                  <a:lnTo>
                    <a:pt x="28788" y="28130"/>
                  </a:lnTo>
                  <a:lnTo>
                    <a:pt x="37379" y="22419"/>
                  </a:lnTo>
                  <a:lnTo>
                    <a:pt x="59401" y="16075"/>
                  </a:lnTo>
                  <a:lnTo>
                    <a:pt x="68316" y="17893"/>
                  </a:lnTo>
                  <a:lnTo>
                    <a:pt x="75429" y="22614"/>
                  </a:lnTo>
                  <a:lnTo>
                    <a:pt x="86451" y="37218"/>
                  </a:lnTo>
                  <a:lnTo>
                    <a:pt x="95250" y="55408"/>
                  </a:lnTo>
                  <a:lnTo>
                    <a:pt x="100404" y="58152"/>
                  </a:lnTo>
                  <a:lnTo>
                    <a:pt x="106180" y="56473"/>
                  </a:lnTo>
                  <a:lnTo>
                    <a:pt x="112370" y="51843"/>
                  </a:lnTo>
                  <a:lnTo>
                    <a:pt x="149496" y="5024"/>
                  </a:lnTo>
                  <a:lnTo>
                    <a:pt x="158794" y="1167"/>
                  </a:lnTo>
                  <a:lnTo>
                    <a:pt x="178485" y="0"/>
                  </a:lnTo>
                  <a:lnTo>
                    <a:pt x="187479" y="4837"/>
                  </a:lnTo>
                  <a:lnTo>
                    <a:pt x="226005" y="53457"/>
                  </a:lnTo>
                  <a:lnTo>
                    <a:pt x="234093" y="77443"/>
                  </a:lnTo>
                  <a:lnTo>
                    <a:pt x="248117" y="136386"/>
                  </a:lnTo>
                  <a:lnTo>
                    <a:pt x="255930" y="165134"/>
                  </a:lnTo>
                  <a:lnTo>
                    <a:pt x="255487" y="169908"/>
                  </a:lnTo>
                  <a:lnTo>
                    <a:pt x="251092" y="1794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6906694" y="2495253"/>
              <a:ext cx="112599" cy="252203"/>
            </a:xfrm>
            <a:custGeom>
              <a:avLst/>
              <a:gdLst/>
              <a:ahLst/>
              <a:cxnLst/>
              <a:rect l="0" t="0" r="0" b="0"/>
              <a:pathLst>
                <a:path w="112599" h="252203">
                  <a:moveTo>
                    <a:pt x="0" y="52643"/>
                  </a:moveTo>
                  <a:lnTo>
                    <a:pt x="0" y="109907"/>
                  </a:lnTo>
                  <a:lnTo>
                    <a:pt x="0" y="170799"/>
                  </a:lnTo>
                  <a:lnTo>
                    <a:pt x="5589" y="213734"/>
                  </a:lnTo>
                  <a:lnTo>
                    <a:pt x="14572" y="235763"/>
                  </a:lnTo>
                  <a:lnTo>
                    <a:pt x="20243" y="244913"/>
                  </a:lnTo>
                  <a:lnTo>
                    <a:pt x="27533" y="249843"/>
                  </a:lnTo>
                  <a:lnTo>
                    <a:pt x="44992" y="252202"/>
                  </a:lnTo>
                  <a:lnTo>
                    <a:pt x="61331" y="246231"/>
                  </a:lnTo>
                  <a:lnTo>
                    <a:pt x="68963" y="241363"/>
                  </a:lnTo>
                  <a:lnTo>
                    <a:pt x="80564" y="226596"/>
                  </a:lnTo>
                  <a:lnTo>
                    <a:pt x="101293" y="169917"/>
                  </a:lnTo>
                  <a:lnTo>
                    <a:pt x="112598" y="115409"/>
                  </a:lnTo>
                  <a:lnTo>
                    <a:pt x="111741" y="73580"/>
                  </a:lnTo>
                  <a:lnTo>
                    <a:pt x="107198" y="34670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7056942" y="2516310"/>
              <a:ext cx="186666" cy="255076"/>
            </a:xfrm>
            <a:custGeom>
              <a:avLst/>
              <a:gdLst/>
              <a:ahLst/>
              <a:cxnLst/>
              <a:rect l="0" t="0" r="0" b="0"/>
              <a:pathLst>
                <a:path w="186666" h="255076">
                  <a:moveTo>
                    <a:pt x="134022" y="0"/>
                  </a:moveTo>
                  <a:lnTo>
                    <a:pt x="95505" y="2340"/>
                  </a:lnTo>
                  <a:lnTo>
                    <a:pt x="77519" y="11179"/>
                  </a:lnTo>
                  <a:lnTo>
                    <a:pt x="48651" y="34898"/>
                  </a:lnTo>
                  <a:lnTo>
                    <a:pt x="23459" y="69742"/>
                  </a:lnTo>
                  <a:lnTo>
                    <a:pt x="6767" y="109702"/>
                  </a:lnTo>
                  <a:lnTo>
                    <a:pt x="0" y="156767"/>
                  </a:lnTo>
                  <a:lnTo>
                    <a:pt x="3585" y="202168"/>
                  </a:lnTo>
                  <a:lnTo>
                    <a:pt x="15219" y="224773"/>
                  </a:lnTo>
                  <a:lnTo>
                    <a:pt x="23234" y="234077"/>
                  </a:lnTo>
                  <a:lnTo>
                    <a:pt x="44619" y="247534"/>
                  </a:lnTo>
                  <a:lnTo>
                    <a:pt x="68551" y="255075"/>
                  </a:lnTo>
                  <a:lnTo>
                    <a:pt x="90886" y="254527"/>
                  </a:lnTo>
                  <a:lnTo>
                    <a:pt x="112511" y="244145"/>
                  </a:lnTo>
                  <a:lnTo>
                    <a:pt x="171984" y="193139"/>
                  </a:lnTo>
                  <a:lnTo>
                    <a:pt x="186665" y="1789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7254135" y="2347854"/>
              <a:ext cx="200043" cy="431670"/>
            </a:xfrm>
            <a:custGeom>
              <a:avLst/>
              <a:gdLst/>
              <a:ahLst/>
              <a:cxnLst/>
              <a:rect l="0" t="0" r="0" b="0"/>
              <a:pathLst>
                <a:path w="200043" h="431670">
                  <a:moveTo>
                    <a:pt x="0" y="0"/>
                  </a:moveTo>
                  <a:lnTo>
                    <a:pt x="0" y="52051"/>
                  </a:lnTo>
                  <a:lnTo>
                    <a:pt x="3119" y="101991"/>
                  </a:lnTo>
                  <a:lnTo>
                    <a:pt x="9065" y="160787"/>
                  </a:lnTo>
                  <a:lnTo>
                    <a:pt x="11409" y="217461"/>
                  </a:lnTo>
                  <a:lnTo>
                    <a:pt x="17679" y="263175"/>
                  </a:lnTo>
                  <a:lnTo>
                    <a:pt x="21226" y="323513"/>
                  </a:lnTo>
                  <a:lnTo>
                    <a:pt x="27996" y="372587"/>
                  </a:lnTo>
                  <a:lnTo>
                    <a:pt x="30522" y="406234"/>
                  </a:lnTo>
                  <a:lnTo>
                    <a:pt x="42976" y="343654"/>
                  </a:lnTo>
                  <a:lnTo>
                    <a:pt x="50686" y="320022"/>
                  </a:lnTo>
                  <a:lnTo>
                    <a:pt x="81386" y="278262"/>
                  </a:lnTo>
                  <a:lnTo>
                    <a:pt x="89352" y="275585"/>
                  </a:lnTo>
                  <a:lnTo>
                    <a:pt x="107562" y="278850"/>
                  </a:lnTo>
                  <a:lnTo>
                    <a:pt x="143135" y="299432"/>
                  </a:lnTo>
                  <a:lnTo>
                    <a:pt x="160322" y="317915"/>
                  </a:lnTo>
                  <a:lnTo>
                    <a:pt x="176575" y="351171"/>
                  </a:lnTo>
                  <a:lnTo>
                    <a:pt x="196710" y="414304"/>
                  </a:lnTo>
                  <a:lnTo>
                    <a:pt x="200042" y="4316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7735365" y="2517533"/>
              <a:ext cx="142373" cy="227489"/>
            </a:xfrm>
            <a:custGeom>
              <a:avLst/>
              <a:gdLst/>
              <a:ahLst/>
              <a:cxnLst/>
              <a:rect l="0" t="0" r="0" b="0"/>
              <a:pathLst>
                <a:path w="142373" h="227489">
                  <a:moveTo>
                    <a:pt x="13609" y="93534"/>
                  </a:moveTo>
                  <a:lnTo>
                    <a:pt x="24787" y="104712"/>
                  </a:lnTo>
                  <a:lnTo>
                    <a:pt x="42754" y="110200"/>
                  </a:lnTo>
                  <a:lnTo>
                    <a:pt x="65166" y="111470"/>
                  </a:lnTo>
                  <a:lnTo>
                    <a:pt x="97515" y="104437"/>
                  </a:lnTo>
                  <a:lnTo>
                    <a:pt x="118750" y="94091"/>
                  </a:lnTo>
                  <a:lnTo>
                    <a:pt x="133648" y="78574"/>
                  </a:lnTo>
                  <a:lnTo>
                    <a:pt x="139258" y="69522"/>
                  </a:lnTo>
                  <a:lnTo>
                    <a:pt x="142372" y="50107"/>
                  </a:lnTo>
                  <a:lnTo>
                    <a:pt x="141565" y="40016"/>
                  </a:lnTo>
                  <a:lnTo>
                    <a:pt x="131309" y="19445"/>
                  </a:lnTo>
                  <a:lnTo>
                    <a:pt x="123662" y="9047"/>
                  </a:lnTo>
                  <a:lnTo>
                    <a:pt x="112714" y="3284"/>
                  </a:lnTo>
                  <a:lnTo>
                    <a:pt x="84952" y="0"/>
                  </a:lnTo>
                  <a:lnTo>
                    <a:pt x="59355" y="5560"/>
                  </a:lnTo>
                  <a:lnTo>
                    <a:pt x="47615" y="10318"/>
                  </a:lnTo>
                  <a:lnTo>
                    <a:pt x="38620" y="18170"/>
                  </a:lnTo>
                  <a:lnTo>
                    <a:pt x="20370" y="50407"/>
                  </a:lnTo>
                  <a:lnTo>
                    <a:pt x="0" y="103929"/>
                  </a:lnTo>
                  <a:lnTo>
                    <a:pt x="348" y="141198"/>
                  </a:lnTo>
                  <a:lnTo>
                    <a:pt x="13449" y="176287"/>
                  </a:lnTo>
                  <a:lnTo>
                    <a:pt x="32149" y="203321"/>
                  </a:lnTo>
                  <a:lnTo>
                    <a:pt x="58097" y="220560"/>
                  </a:lnTo>
                  <a:lnTo>
                    <a:pt x="93601" y="227488"/>
                  </a:lnTo>
                  <a:lnTo>
                    <a:pt x="139951" y="21987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7927959" y="2566086"/>
              <a:ext cx="357970" cy="226793"/>
            </a:xfrm>
            <a:custGeom>
              <a:avLst/>
              <a:gdLst/>
              <a:ahLst/>
              <a:cxnLst/>
              <a:rect l="0" t="0" r="0" b="0"/>
              <a:pathLst>
                <a:path w="357970" h="226793">
                  <a:moveTo>
                    <a:pt x="0" y="76567"/>
                  </a:moveTo>
                  <a:lnTo>
                    <a:pt x="3120" y="119258"/>
                  </a:lnTo>
                  <a:lnTo>
                    <a:pt x="10723" y="178635"/>
                  </a:lnTo>
                  <a:lnTo>
                    <a:pt x="16305" y="205465"/>
                  </a:lnTo>
                  <a:lnTo>
                    <a:pt x="15549" y="204613"/>
                  </a:lnTo>
                  <a:lnTo>
                    <a:pt x="5931" y="172440"/>
                  </a:lnTo>
                  <a:lnTo>
                    <a:pt x="8407" y="119854"/>
                  </a:lnTo>
                  <a:lnTo>
                    <a:pt x="12240" y="73665"/>
                  </a:lnTo>
                  <a:lnTo>
                    <a:pt x="21428" y="48371"/>
                  </a:lnTo>
                  <a:lnTo>
                    <a:pt x="36430" y="31670"/>
                  </a:lnTo>
                  <a:lnTo>
                    <a:pt x="45344" y="25578"/>
                  </a:lnTo>
                  <a:lnTo>
                    <a:pt x="55966" y="25027"/>
                  </a:lnTo>
                  <a:lnTo>
                    <a:pt x="80246" y="33773"/>
                  </a:lnTo>
                  <a:lnTo>
                    <a:pt x="100395" y="52478"/>
                  </a:lnTo>
                  <a:lnTo>
                    <a:pt x="132395" y="102614"/>
                  </a:lnTo>
                  <a:lnTo>
                    <a:pt x="158907" y="157577"/>
                  </a:lnTo>
                  <a:lnTo>
                    <a:pt x="164212" y="185491"/>
                  </a:lnTo>
                  <a:lnTo>
                    <a:pt x="167966" y="191297"/>
                  </a:lnTo>
                  <a:lnTo>
                    <a:pt x="172809" y="191658"/>
                  </a:lnTo>
                  <a:lnTo>
                    <a:pt x="233183" y="153553"/>
                  </a:lnTo>
                  <a:lnTo>
                    <a:pt x="284475" y="121698"/>
                  </a:lnTo>
                  <a:lnTo>
                    <a:pt x="310327" y="89809"/>
                  </a:lnTo>
                  <a:lnTo>
                    <a:pt x="319247" y="64125"/>
                  </a:lnTo>
                  <a:lnTo>
                    <a:pt x="321626" y="50725"/>
                  </a:lnTo>
                  <a:lnTo>
                    <a:pt x="318030" y="29596"/>
                  </a:lnTo>
                  <a:lnTo>
                    <a:pt x="313796" y="20686"/>
                  </a:lnTo>
                  <a:lnTo>
                    <a:pt x="299732" y="7667"/>
                  </a:lnTo>
                  <a:lnTo>
                    <a:pt x="291068" y="2558"/>
                  </a:lnTo>
                  <a:lnTo>
                    <a:pt x="272083" y="0"/>
                  </a:lnTo>
                  <a:lnTo>
                    <a:pt x="251947" y="3932"/>
                  </a:lnTo>
                  <a:lnTo>
                    <a:pt x="222050" y="19300"/>
                  </a:lnTo>
                  <a:lnTo>
                    <a:pt x="205534" y="32007"/>
                  </a:lnTo>
                  <a:lnTo>
                    <a:pt x="188671" y="57904"/>
                  </a:lnTo>
                  <a:lnTo>
                    <a:pt x="186409" y="80750"/>
                  </a:lnTo>
                  <a:lnTo>
                    <a:pt x="194489" y="133545"/>
                  </a:lnTo>
                  <a:lnTo>
                    <a:pt x="209575" y="175077"/>
                  </a:lnTo>
                  <a:lnTo>
                    <a:pt x="225336" y="196778"/>
                  </a:lnTo>
                  <a:lnTo>
                    <a:pt x="244039" y="213052"/>
                  </a:lnTo>
                  <a:lnTo>
                    <a:pt x="264050" y="224184"/>
                  </a:lnTo>
                  <a:lnTo>
                    <a:pt x="284642" y="226792"/>
                  </a:lnTo>
                  <a:lnTo>
                    <a:pt x="304323" y="222882"/>
                  </a:lnTo>
                  <a:lnTo>
                    <a:pt x="357969" y="19238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8291772" y="2578930"/>
              <a:ext cx="194198" cy="226931"/>
            </a:xfrm>
            <a:custGeom>
              <a:avLst/>
              <a:gdLst/>
              <a:ahLst/>
              <a:cxnLst/>
              <a:rect l="0" t="0" r="0" b="0"/>
              <a:pathLst>
                <a:path w="194198" h="226931">
                  <a:moveTo>
                    <a:pt x="15212" y="95308"/>
                  </a:moveTo>
                  <a:lnTo>
                    <a:pt x="18332" y="149453"/>
                  </a:lnTo>
                  <a:lnTo>
                    <a:pt x="29867" y="198810"/>
                  </a:lnTo>
                  <a:lnTo>
                    <a:pt x="45551" y="226061"/>
                  </a:lnTo>
                  <a:lnTo>
                    <a:pt x="47136" y="226930"/>
                  </a:lnTo>
                  <a:lnTo>
                    <a:pt x="29126" y="171069"/>
                  </a:lnTo>
                  <a:lnTo>
                    <a:pt x="11687" y="111047"/>
                  </a:lnTo>
                  <a:lnTo>
                    <a:pt x="0" y="56346"/>
                  </a:lnTo>
                  <a:lnTo>
                    <a:pt x="1823" y="28469"/>
                  </a:lnTo>
                  <a:lnTo>
                    <a:pt x="6286" y="17993"/>
                  </a:lnTo>
                  <a:lnTo>
                    <a:pt x="20604" y="3234"/>
                  </a:lnTo>
                  <a:lnTo>
                    <a:pt x="29335" y="0"/>
                  </a:lnTo>
                  <a:lnTo>
                    <a:pt x="84446" y="248"/>
                  </a:lnTo>
                  <a:lnTo>
                    <a:pt x="140966" y="11964"/>
                  </a:lnTo>
                  <a:lnTo>
                    <a:pt x="194197" y="3213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8464911" y="2624316"/>
              <a:ext cx="204436" cy="441943"/>
            </a:xfrm>
            <a:custGeom>
              <a:avLst/>
              <a:gdLst/>
              <a:ahLst/>
              <a:cxnLst/>
              <a:rect l="0" t="0" r="0" b="0"/>
              <a:pathLst>
                <a:path w="204436" h="441943">
                  <a:moveTo>
                    <a:pt x="136871" y="165735"/>
                  </a:moveTo>
                  <a:lnTo>
                    <a:pt x="142938" y="130944"/>
                  </a:lnTo>
                  <a:lnTo>
                    <a:pt x="135296" y="75198"/>
                  </a:lnTo>
                  <a:lnTo>
                    <a:pt x="122757" y="40644"/>
                  </a:lnTo>
                  <a:lnTo>
                    <a:pt x="109541" y="20062"/>
                  </a:lnTo>
                  <a:lnTo>
                    <a:pt x="91969" y="3116"/>
                  </a:lnTo>
                  <a:lnTo>
                    <a:pt x="83540" y="0"/>
                  </a:lnTo>
                  <a:lnTo>
                    <a:pt x="75580" y="263"/>
                  </a:lnTo>
                  <a:lnTo>
                    <a:pt x="60498" y="6794"/>
                  </a:lnTo>
                  <a:lnTo>
                    <a:pt x="45995" y="17496"/>
                  </a:lnTo>
                  <a:lnTo>
                    <a:pt x="34870" y="36290"/>
                  </a:lnTo>
                  <a:lnTo>
                    <a:pt x="25151" y="73179"/>
                  </a:lnTo>
                  <a:lnTo>
                    <a:pt x="25390" y="110625"/>
                  </a:lnTo>
                  <a:lnTo>
                    <a:pt x="35952" y="154719"/>
                  </a:lnTo>
                  <a:lnTo>
                    <a:pt x="51467" y="181059"/>
                  </a:lnTo>
                  <a:lnTo>
                    <a:pt x="58878" y="184140"/>
                  </a:lnTo>
                  <a:lnTo>
                    <a:pt x="67328" y="183854"/>
                  </a:lnTo>
                  <a:lnTo>
                    <a:pt x="84906" y="177298"/>
                  </a:lnTo>
                  <a:lnTo>
                    <a:pt x="122460" y="147400"/>
                  </a:lnTo>
                  <a:lnTo>
                    <a:pt x="130466" y="127560"/>
                  </a:lnTo>
                  <a:lnTo>
                    <a:pt x="132601" y="115719"/>
                  </a:lnTo>
                  <a:lnTo>
                    <a:pt x="136364" y="112504"/>
                  </a:lnTo>
                  <a:lnTo>
                    <a:pt x="141213" y="115040"/>
                  </a:lnTo>
                  <a:lnTo>
                    <a:pt x="146785" y="121410"/>
                  </a:lnTo>
                  <a:lnTo>
                    <a:pt x="165303" y="179726"/>
                  </a:lnTo>
                  <a:lnTo>
                    <a:pt x="187158" y="235613"/>
                  </a:lnTo>
                  <a:lnTo>
                    <a:pt x="194316" y="262303"/>
                  </a:lnTo>
                  <a:lnTo>
                    <a:pt x="199515" y="315621"/>
                  </a:lnTo>
                  <a:lnTo>
                    <a:pt x="204435" y="365474"/>
                  </a:lnTo>
                  <a:lnTo>
                    <a:pt x="197705" y="387479"/>
                  </a:lnTo>
                  <a:lnTo>
                    <a:pt x="175174" y="418611"/>
                  </a:lnTo>
                  <a:lnTo>
                    <a:pt x="146270" y="438883"/>
                  </a:lnTo>
                  <a:lnTo>
                    <a:pt x="122721" y="441942"/>
                  </a:lnTo>
                  <a:lnTo>
                    <a:pt x="63886" y="434375"/>
                  </a:lnTo>
                  <a:lnTo>
                    <a:pt x="36583" y="431360"/>
                  </a:lnTo>
                  <a:lnTo>
                    <a:pt x="0" y="42894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8717596" y="2642653"/>
              <a:ext cx="63172" cy="126342"/>
            </a:xfrm>
            <a:custGeom>
              <a:avLst/>
              <a:gdLst/>
              <a:ahLst/>
              <a:cxnLst/>
              <a:rect l="0" t="0" r="0" b="0"/>
              <a:pathLst>
                <a:path w="63172" h="126342">
                  <a:moveTo>
                    <a:pt x="0" y="0"/>
                  </a:moveTo>
                  <a:lnTo>
                    <a:pt x="20243" y="58616"/>
                  </a:lnTo>
                  <a:lnTo>
                    <a:pt x="49878" y="108974"/>
                  </a:lnTo>
                  <a:lnTo>
                    <a:pt x="63171" y="1263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8622839" y="2632124"/>
              <a:ext cx="273742" cy="726467"/>
            </a:xfrm>
            <a:custGeom>
              <a:avLst/>
              <a:gdLst/>
              <a:ahLst/>
              <a:cxnLst/>
              <a:rect l="0" t="0" r="0" b="0"/>
              <a:pathLst>
                <a:path w="273742" h="726467">
                  <a:moveTo>
                    <a:pt x="273741" y="0"/>
                  </a:moveTo>
                  <a:lnTo>
                    <a:pt x="262563" y="11178"/>
                  </a:lnTo>
                  <a:lnTo>
                    <a:pt x="233308" y="67628"/>
                  </a:lnTo>
                  <a:lnTo>
                    <a:pt x="200634" y="120637"/>
                  </a:lnTo>
                  <a:lnTo>
                    <a:pt x="170888" y="178233"/>
                  </a:lnTo>
                  <a:lnTo>
                    <a:pt x="148182" y="234647"/>
                  </a:lnTo>
                  <a:lnTo>
                    <a:pt x="127927" y="288376"/>
                  </a:lnTo>
                  <a:lnTo>
                    <a:pt x="108224" y="335659"/>
                  </a:lnTo>
                  <a:lnTo>
                    <a:pt x="93158" y="386714"/>
                  </a:lnTo>
                  <a:lnTo>
                    <a:pt x="75695" y="438886"/>
                  </a:lnTo>
                  <a:lnTo>
                    <a:pt x="61293" y="496978"/>
                  </a:lnTo>
                  <a:lnTo>
                    <a:pt x="44028" y="553055"/>
                  </a:lnTo>
                  <a:lnTo>
                    <a:pt x="29683" y="612304"/>
                  </a:lnTo>
                  <a:lnTo>
                    <a:pt x="18024" y="663135"/>
                  </a:lnTo>
                  <a:lnTo>
                    <a:pt x="0" y="72646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4" name="Group 93"/>
          <p:cNvGrpSpPr/>
          <p:nvPr/>
        </p:nvGrpSpPr>
        <p:grpSpPr>
          <a:xfrm>
            <a:off x="189512" y="2284683"/>
            <a:ext cx="2042530" cy="705411"/>
            <a:chOff x="189512" y="2284683"/>
            <a:chExt cx="2042530" cy="705411"/>
          </a:xfrm>
        </p:grpSpPr>
        <p:sp>
          <p:nvSpPr>
            <p:cNvPr id="83" name="Freeform 82"/>
            <p:cNvSpPr/>
            <p:nvPr/>
          </p:nvSpPr>
          <p:spPr>
            <a:xfrm>
              <a:off x="326383" y="2442611"/>
              <a:ext cx="20404" cy="547483"/>
            </a:xfrm>
            <a:custGeom>
              <a:avLst/>
              <a:gdLst/>
              <a:ahLst/>
              <a:cxnLst/>
              <a:rect l="0" t="0" r="0" b="0"/>
              <a:pathLst>
                <a:path w="20404" h="547483">
                  <a:moveTo>
                    <a:pt x="10528" y="0"/>
                  </a:moveTo>
                  <a:lnTo>
                    <a:pt x="4463" y="33622"/>
                  </a:lnTo>
                  <a:lnTo>
                    <a:pt x="8984" y="94682"/>
                  </a:lnTo>
                  <a:lnTo>
                    <a:pt x="9842" y="138007"/>
                  </a:lnTo>
                  <a:lnTo>
                    <a:pt x="10223" y="184559"/>
                  </a:lnTo>
                  <a:lnTo>
                    <a:pt x="10438" y="240038"/>
                  </a:lnTo>
                  <a:lnTo>
                    <a:pt x="17746" y="300705"/>
                  </a:lnTo>
                  <a:lnTo>
                    <a:pt x="20403" y="357749"/>
                  </a:lnTo>
                  <a:lnTo>
                    <a:pt x="13735" y="420895"/>
                  </a:lnTo>
                  <a:lnTo>
                    <a:pt x="11162" y="474427"/>
                  </a:lnTo>
                  <a:lnTo>
                    <a:pt x="2251" y="537255"/>
                  </a:lnTo>
                  <a:lnTo>
                    <a:pt x="0" y="54748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189512" y="2642653"/>
              <a:ext cx="305328" cy="115814"/>
            </a:xfrm>
            <a:custGeom>
              <a:avLst/>
              <a:gdLst/>
              <a:ahLst/>
              <a:cxnLst/>
              <a:rect l="0" t="0" r="0" b="0"/>
              <a:pathLst>
                <a:path w="305328" h="115814">
                  <a:moveTo>
                    <a:pt x="305327" y="0"/>
                  </a:moveTo>
                  <a:lnTo>
                    <a:pt x="250282" y="19128"/>
                  </a:lnTo>
                  <a:lnTo>
                    <a:pt x="198874" y="43119"/>
                  </a:lnTo>
                  <a:lnTo>
                    <a:pt x="135764" y="70105"/>
                  </a:lnTo>
                  <a:lnTo>
                    <a:pt x="75214" y="92313"/>
                  </a:lnTo>
                  <a:lnTo>
                    <a:pt x="15624" y="110812"/>
                  </a:lnTo>
                  <a:lnTo>
                    <a:pt x="0" y="1158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463904" y="2432082"/>
              <a:ext cx="346791" cy="444281"/>
            </a:xfrm>
            <a:custGeom>
              <a:avLst/>
              <a:gdLst/>
              <a:ahLst/>
              <a:cxnLst/>
              <a:rect l="0" t="0" r="0" b="0"/>
              <a:pathLst>
                <a:path w="346791" h="444281">
                  <a:moveTo>
                    <a:pt x="9878" y="0"/>
                  </a:moveTo>
                  <a:lnTo>
                    <a:pt x="2642" y="27557"/>
                  </a:lnTo>
                  <a:lnTo>
                    <a:pt x="0" y="86899"/>
                  </a:lnTo>
                  <a:lnTo>
                    <a:pt x="2662" y="140782"/>
                  </a:lnTo>
                  <a:lnTo>
                    <a:pt x="7740" y="198081"/>
                  </a:lnTo>
                  <a:lnTo>
                    <a:pt x="9244" y="255223"/>
                  </a:lnTo>
                  <a:lnTo>
                    <a:pt x="9690" y="313488"/>
                  </a:lnTo>
                  <a:lnTo>
                    <a:pt x="9822" y="367797"/>
                  </a:lnTo>
                  <a:lnTo>
                    <a:pt x="9861" y="417813"/>
                  </a:lnTo>
                  <a:lnTo>
                    <a:pt x="9871" y="438379"/>
                  </a:lnTo>
                  <a:lnTo>
                    <a:pt x="11047" y="383582"/>
                  </a:lnTo>
                  <a:lnTo>
                    <a:pt x="19453" y="348791"/>
                  </a:lnTo>
                  <a:lnTo>
                    <a:pt x="42662" y="308713"/>
                  </a:lnTo>
                  <a:lnTo>
                    <a:pt x="49281" y="300565"/>
                  </a:lnTo>
                  <a:lnTo>
                    <a:pt x="57204" y="296303"/>
                  </a:lnTo>
                  <a:lnTo>
                    <a:pt x="75365" y="294687"/>
                  </a:lnTo>
                  <a:lnTo>
                    <a:pt x="83952" y="298234"/>
                  </a:lnTo>
                  <a:lnTo>
                    <a:pt x="99731" y="311533"/>
                  </a:lnTo>
                  <a:lnTo>
                    <a:pt x="116180" y="338751"/>
                  </a:lnTo>
                  <a:lnTo>
                    <a:pt x="135892" y="398130"/>
                  </a:lnTo>
                  <a:lnTo>
                    <a:pt x="140753" y="420272"/>
                  </a:lnTo>
                  <a:lnTo>
                    <a:pt x="139015" y="441812"/>
                  </a:lnTo>
                  <a:lnTo>
                    <a:pt x="138083" y="444280"/>
                  </a:lnTo>
                  <a:lnTo>
                    <a:pt x="137048" y="434544"/>
                  </a:lnTo>
                  <a:lnTo>
                    <a:pt x="142054" y="408344"/>
                  </a:lnTo>
                  <a:lnTo>
                    <a:pt x="156536" y="378354"/>
                  </a:lnTo>
                  <a:lnTo>
                    <a:pt x="172155" y="363910"/>
                  </a:lnTo>
                  <a:lnTo>
                    <a:pt x="231358" y="337434"/>
                  </a:lnTo>
                  <a:lnTo>
                    <a:pt x="282499" y="318264"/>
                  </a:lnTo>
                  <a:lnTo>
                    <a:pt x="299109" y="306787"/>
                  </a:lnTo>
                  <a:lnTo>
                    <a:pt x="308051" y="284529"/>
                  </a:lnTo>
                  <a:lnTo>
                    <a:pt x="310855" y="257479"/>
                  </a:lnTo>
                  <a:lnTo>
                    <a:pt x="308202" y="233758"/>
                  </a:lnTo>
                  <a:lnTo>
                    <a:pt x="303517" y="224859"/>
                  </a:lnTo>
                  <a:lnTo>
                    <a:pt x="288953" y="211852"/>
                  </a:lnTo>
                  <a:lnTo>
                    <a:pt x="267662" y="208410"/>
                  </a:lnTo>
                  <a:lnTo>
                    <a:pt x="244942" y="211950"/>
                  </a:lnTo>
                  <a:lnTo>
                    <a:pt x="227045" y="221322"/>
                  </a:lnTo>
                  <a:lnTo>
                    <a:pt x="214411" y="239526"/>
                  </a:lnTo>
                  <a:lnTo>
                    <a:pt x="206066" y="263214"/>
                  </a:lnTo>
                  <a:lnTo>
                    <a:pt x="202358" y="289340"/>
                  </a:lnTo>
                  <a:lnTo>
                    <a:pt x="211448" y="330356"/>
                  </a:lnTo>
                  <a:lnTo>
                    <a:pt x="235481" y="383797"/>
                  </a:lnTo>
                  <a:lnTo>
                    <a:pt x="269712" y="426939"/>
                  </a:lnTo>
                  <a:lnTo>
                    <a:pt x="279027" y="430855"/>
                  </a:lnTo>
                  <a:lnTo>
                    <a:pt x="301855" y="432087"/>
                  </a:lnTo>
                  <a:lnTo>
                    <a:pt x="346790" y="4211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831751" y="2674238"/>
              <a:ext cx="136871" cy="191641"/>
            </a:xfrm>
            <a:custGeom>
              <a:avLst/>
              <a:gdLst/>
              <a:ahLst/>
              <a:cxnLst/>
              <a:rect l="0" t="0" r="0" b="0"/>
              <a:pathLst>
                <a:path w="136871" h="191641">
                  <a:moveTo>
                    <a:pt x="0" y="94756"/>
                  </a:moveTo>
                  <a:lnTo>
                    <a:pt x="14654" y="156849"/>
                  </a:lnTo>
                  <a:lnTo>
                    <a:pt x="24749" y="189194"/>
                  </a:lnTo>
                  <a:lnTo>
                    <a:pt x="27028" y="191640"/>
                  </a:lnTo>
                  <a:lnTo>
                    <a:pt x="28547" y="188591"/>
                  </a:lnTo>
                  <a:lnTo>
                    <a:pt x="29065" y="173895"/>
                  </a:lnTo>
                  <a:lnTo>
                    <a:pt x="22342" y="114493"/>
                  </a:lnTo>
                  <a:lnTo>
                    <a:pt x="27027" y="70839"/>
                  </a:lnTo>
                  <a:lnTo>
                    <a:pt x="38918" y="48641"/>
                  </a:lnTo>
                  <a:lnTo>
                    <a:pt x="55901" y="32147"/>
                  </a:lnTo>
                  <a:lnTo>
                    <a:pt x="105714" y="8017"/>
                  </a:lnTo>
                  <a:lnTo>
                    <a:pt x="13687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979150" y="2605631"/>
              <a:ext cx="157928" cy="202579"/>
            </a:xfrm>
            <a:custGeom>
              <a:avLst/>
              <a:gdLst/>
              <a:ahLst/>
              <a:cxnLst/>
              <a:rect l="0" t="0" r="0" b="0"/>
              <a:pathLst>
                <a:path w="157928" h="202579">
                  <a:moveTo>
                    <a:pt x="0" y="100192"/>
                  </a:moveTo>
                  <a:lnTo>
                    <a:pt x="16767" y="105782"/>
                  </a:lnTo>
                  <a:lnTo>
                    <a:pt x="34358" y="105406"/>
                  </a:lnTo>
                  <a:lnTo>
                    <a:pt x="74247" y="95633"/>
                  </a:lnTo>
                  <a:lnTo>
                    <a:pt x="91880" y="82958"/>
                  </a:lnTo>
                  <a:lnTo>
                    <a:pt x="99858" y="74665"/>
                  </a:lnTo>
                  <a:lnTo>
                    <a:pt x="108722" y="52972"/>
                  </a:lnTo>
                  <a:lnTo>
                    <a:pt x="111086" y="40636"/>
                  </a:lnTo>
                  <a:lnTo>
                    <a:pt x="107473" y="20691"/>
                  </a:lnTo>
                  <a:lnTo>
                    <a:pt x="103234" y="12096"/>
                  </a:lnTo>
                  <a:lnTo>
                    <a:pt x="95729" y="6367"/>
                  </a:lnTo>
                  <a:lnTo>
                    <a:pt x="74911" y="0"/>
                  </a:lnTo>
                  <a:lnTo>
                    <a:pt x="65149" y="1812"/>
                  </a:lnTo>
                  <a:lnTo>
                    <a:pt x="48062" y="13184"/>
                  </a:lnTo>
                  <a:lnTo>
                    <a:pt x="25289" y="39317"/>
                  </a:lnTo>
                  <a:lnTo>
                    <a:pt x="17089" y="65338"/>
                  </a:lnTo>
                  <a:lnTo>
                    <a:pt x="15592" y="106633"/>
                  </a:lnTo>
                  <a:lnTo>
                    <a:pt x="20968" y="129961"/>
                  </a:lnTo>
                  <a:lnTo>
                    <a:pt x="37148" y="161655"/>
                  </a:lnTo>
                  <a:lnTo>
                    <a:pt x="50045" y="178592"/>
                  </a:lnTo>
                  <a:lnTo>
                    <a:pt x="76049" y="195692"/>
                  </a:lnTo>
                  <a:lnTo>
                    <a:pt x="111570" y="202578"/>
                  </a:lnTo>
                  <a:lnTo>
                    <a:pt x="157927" y="19494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1063378" y="2368911"/>
              <a:ext cx="42115" cy="73701"/>
            </a:xfrm>
            <a:custGeom>
              <a:avLst/>
              <a:gdLst/>
              <a:ahLst/>
              <a:cxnLst/>
              <a:rect l="0" t="0" r="0" b="0"/>
              <a:pathLst>
                <a:path w="42115" h="73701">
                  <a:moveTo>
                    <a:pt x="0" y="0"/>
                  </a:moveTo>
                  <a:lnTo>
                    <a:pt x="36422" y="57754"/>
                  </a:lnTo>
                  <a:lnTo>
                    <a:pt x="42114" y="73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1200248" y="2568953"/>
              <a:ext cx="138590" cy="217717"/>
            </a:xfrm>
            <a:custGeom>
              <a:avLst/>
              <a:gdLst/>
              <a:ahLst/>
              <a:cxnLst/>
              <a:rect l="0" t="0" r="0" b="0"/>
              <a:pathLst>
                <a:path w="138590" h="217717">
                  <a:moveTo>
                    <a:pt x="84228" y="0"/>
                  </a:moveTo>
                  <a:lnTo>
                    <a:pt x="31523" y="19128"/>
                  </a:lnTo>
                  <a:lnTo>
                    <a:pt x="15570" y="30338"/>
                  </a:lnTo>
                  <a:lnTo>
                    <a:pt x="11550" y="37773"/>
                  </a:lnTo>
                  <a:lnTo>
                    <a:pt x="10203" y="55393"/>
                  </a:lnTo>
                  <a:lnTo>
                    <a:pt x="14991" y="62665"/>
                  </a:lnTo>
                  <a:lnTo>
                    <a:pt x="32789" y="73864"/>
                  </a:lnTo>
                  <a:lnTo>
                    <a:pt x="94862" y="103561"/>
                  </a:lnTo>
                  <a:lnTo>
                    <a:pt x="120784" y="123362"/>
                  </a:lnTo>
                  <a:lnTo>
                    <a:pt x="132841" y="143345"/>
                  </a:lnTo>
                  <a:lnTo>
                    <a:pt x="137694" y="155225"/>
                  </a:lnTo>
                  <a:lnTo>
                    <a:pt x="138589" y="166654"/>
                  </a:lnTo>
                  <a:lnTo>
                    <a:pt x="133345" y="188712"/>
                  </a:lnTo>
                  <a:lnTo>
                    <a:pt x="126331" y="197168"/>
                  </a:lnTo>
                  <a:lnTo>
                    <a:pt x="106060" y="209683"/>
                  </a:lnTo>
                  <a:lnTo>
                    <a:pt x="68340" y="217716"/>
                  </a:lnTo>
                  <a:lnTo>
                    <a:pt x="33117" y="214507"/>
                  </a:lnTo>
                  <a:lnTo>
                    <a:pt x="0" y="2000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1589803" y="2580822"/>
              <a:ext cx="178985" cy="188173"/>
            </a:xfrm>
            <a:custGeom>
              <a:avLst/>
              <a:gdLst/>
              <a:ahLst/>
              <a:cxnLst/>
              <a:rect l="0" t="0" r="0" b="0"/>
              <a:pathLst>
                <a:path w="178985" h="188173">
                  <a:moveTo>
                    <a:pt x="0" y="40773"/>
                  </a:moveTo>
                  <a:lnTo>
                    <a:pt x="14654" y="95915"/>
                  </a:lnTo>
                  <a:lnTo>
                    <a:pt x="20962" y="151708"/>
                  </a:lnTo>
                  <a:lnTo>
                    <a:pt x="26748" y="179708"/>
                  </a:lnTo>
                  <a:lnTo>
                    <a:pt x="26021" y="179020"/>
                  </a:lnTo>
                  <a:lnTo>
                    <a:pt x="24366" y="175052"/>
                  </a:lnTo>
                  <a:lnTo>
                    <a:pt x="21492" y="122349"/>
                  </a:lnTo>
                  <a:lnTo>
                    <a:pt x="26732" y="73915"/>
                  </a:lnTo>
                  <a:lnTo>
                    <a:pt x="45518" y="19921"/>
                  </a:lnTo>
                  <a:lnTo>
                    <a:pt x="51403" y="9324"/>
                  </a:lnTo>
                  <a:lnTo>
                    <a:pt x="58835" y="3430"/>
                  </a:lnTo>
                  <a:lnTo>
                    <a:pt x="67299" y="670"/>
                  </a:lnTo>
                  <a:lnTo>
                    <a:pt x="76451" y="0"/>
                  </a:lnTo>
                  <a:lnTo>
                    <a:pt x="95979" y="5494"/>
                  </a:lnTo>
                  <a:lnTo>
                    <a:pt x="123584" y="21742"/>
                  </a:lnTo>
                  <a:lnTo>
                    <a:pt x="139154" y="36994"/>
                  </a:lnTo>
                  <a:lnTo>
                    <a:pt x="159904" y="71889"/>
                  </a:lnTo>
                  <a:lnTo>
                    <a:pt x="172811" y="111864"/>
                  </a:lnTo>
                  <a:lnTo>
                    <a:pt x="177765" y="161054"/>
                  </a:lnTo>
                  <a:lnTo>
                    <a:pt x="178984" y="18817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1835146" y="2597380"/>
              <a:ext cx="172887" cy="177949"/>
            </a:xfrm>
            <a:custGeom>
              <a:avLst/>
              <a:gdLst/>
              <a:ahLst/>
              <a:cxnLst/>
              <a:rect l="0" t="0" r="0" b="0"/>
              <a:pathLst>
                <a:path w="172887" h="177949">
                  <a:moveTo>
                    <a:pt x="81040" y="34744"/>
                  </a:moveTo>
                  <a:lnTo>
                    <a:pt x="75451" y="17976"/>
                  </a:lnTo>
                  <a:lnTo>
                    <a:pt x="63348" y="6625"/>
                  </a:lnTo>
                  <a:lnTo>
                    <a:pt x="55207" y="1960"/>
                  </a:lnTo>
                  <a:lnTo>
                    <a:pt x="46271" y="1190"/>
                  </a:lnTo>
                  <a:lnTo>
                    <a:pt x="26983" y="6573"/>
                  </a:lnTo>
                  <a:lnTo>
                    <a:pt x="12951" y="19884"/>
                  </a:lnTo>
                  <a:lnTo>
                    <a:pt x="7571" y="28347"/>
                  </a:lnTo>
                  <a:lnTo>
                    <a:pt x="0" y="68203"/>
                  </a:lnTo>
                  <a:lnTo>
                    <a:pt x="8935" y="111468"/>
                  </a:lnTo>
                  <a:lnTo>
                    <a:pt x="26400" y="142745"/>
                  </a:lnTo>
                  <a:lnTo>
                    <a:pt x="51982" y="166830"/>
                  </a:lnTo>
                  <a:lnTo>
                    <a:pt x="74755" y="175337"/>
                  </a:lnTo>
                  <a:lnTo>
                    <a:pt x="99304" y="177948"/>
                  </a:lnTo>
                  <a:lnTo>
                    <a:pt x="121913" y="175209"/>
                  </a:lnTo>
                  <a:lnTo>
                    <a:pt x="140540" y="163853"/>
                  </a:lnTo>
                  <a:lnTo>
                    <a:pt x="155448" y="145938"/>
                  </a:lnTo>
                  <a:lnTo>
                    <a:pt x="165973" y="122378"/>
                  </a:lnTo>
                  <a:lnTo>
                    <a:pt x="172886" y="77217"/>
                  </a:lnTo>
                  <a:lnTo>
                    <a:pt x="168264" y="53231"/>
                  </a:lnTo>
                  <a:lnTo>
                    <a:pt x="152508" y="26573"/>
                  </a:lnTo>
                  <a:lnTo>
                    <a:pt x="138540" y="12395"/>
                  </a:lnTo>
                  <a:lnTo>
                    <a:pt x="120634" y="2195"/>
                  </a:lnTo>
                  <a:lnTo>
                    <a:pt x="104096" y="0"/>
                  </a:lnTo>
                  <a:lnTo>
                    <a:pt x="81040" y="315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2063585" y="2284683"/>
              <a:ext cx="21058" cy="410613"/>
            </a:xfrm>
            <a:custGeom>
              <a:avLst/>
              <a:gdLst/>
              <a:ahLst/>
              <a:cxnLst/>
              <a:rect l="0" t="0" r="0" b="0"/>
              <a:pathLst>
                <a:path w="21058" h="410613">
                  <a:moveTo>
                    <a:pt x="0" y="0"/>
                  </a:moveTo>
                  <a:lnTo>
                    <a:pt x="0" y="52051"/>
                  </a:lnTo>
                  <a:lnTo>
                    <a:pt x="0" y="111349"/>
                  </a:lnTo>
                  <a:lnTo>
                    <a:pt x="1170" y="157113"/>
                  </a:lnTo>
                  <a:lnTo>
                    <a:pt x="5589" y="204749"/>
                  </a:lnTo>
                  <a:lnTo>
                    <a:pt x="8333" y="250097"/>
                  </a:lnTo>
                  <a:lnTo>
                    <a:pt x="12998" y="305730"/>
                  </a:lnTo>
                  <a:lnTo>
                    <a:pt x="19465" y="361559"/>
                  </a:lnTo>
                  <a:lnTo>
                    <a:pt x="21057" y="4106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1916186" y="2442611"/>
              <a:ext cx="315856" cy="31587"/>
            </a:xfrm>
            <a:custGeom>
              <a:avLst/>
              <a:gdLst/>
              <a:ahLst/>
              <a:cxnLst/>
              <a:rect l="0" t="0" r="0" b="0"/>
              <a:pathLst>
                <a:path w="315856" h="31587">
                  <a:moveTo>
                    <a:pt x="315855" y="0"/>
                  </a:moveTo>
                  <a:lnTo>
                    <a:pt x="266924" y="3120"/>
                  </a:lnTo>
                  <a:lnTo>
                    <a:pt x="219079" y="8333"/>
                  </a:lnTo>
                  <a:lnTo>
                    <a:pt x="156099" y="15684"/>
                  </a:lnTo>
                  <a:lnTo>
                    <a:pt x="101624" y="25054"/>
                  </a:lnTo>
                  <a:lnTo>
                    <a:pt x="46618" y="29650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7" name="Group 66"/>
          <p:cNvGrpSpPr/>
          <p:nvPr/>
        </p:nvGrpSpPr>
        <p:grpSpPr>
          <a:xfrm rot="1047880">
            <a:off x="3712078" y="584199"/>
            <a:ext cx="4830064" cy="5981721"/>
            <a:chOff x="3712078" y="584199"/>
            <a:chExt cx="4830064" cy="5981721"/>
          </a:xfrm>
        </p:grpSpPr>
        <p:sp>
          <p:nvSpPr>
            <p:cNvPr id="2" name="Oval 1"/>
            <p:cNvSpPr/>
            <p:nvPr/>
          </p:nvSpPr>
          <p:spPr>
            <a:xfrm>
              <a:off x="3712078" y="1192398"/>
              <a:ext cx="4830064" cy="4830065"/>
            </a:xfrm>
            <a:prstGeom prst="ellipse">
              <a:avLst/>
            </a:prstGeom>
            <a:solidFill>
              <a:schemeClr val="accent1">
                <a:alpha val="1000"/>
              </a:schemeClr>
            </a:solidFill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Oval 2"/>
            <p:cNvSpPr/>
            <p:nvPr/>
          </p:nvSpPr>
          <p:spPr>
            <a:xfrm>
              <a:off x="6143747" y="3624067"/>
              <a:ext cx="38100" cy="38100"/>
            </a:xfrm>
            <a:prstGeom prst="ellipse">
              <a:avLst/>
            </a:prstGeom>
            <a:solidFill>
              <a:schemeClr val="accent1">
                <a:alpha val="1000"/>
              </a:schemeClr>
            </a:solidFill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4" name="Straight Connector 3"/>
            <p:cNvCxnSpPr/>
            <p:nvPr/>
          </p:nvCxnSpPr>
          <p:spPr>
            <a:xfrm>
              <a:off x="6159493" y="584199"/>
              <a:ext cx="5" cy="5981721"/>
            </a:xfrm>
            <a:prstGeom prst="line">
              <a:avLst/>
            </a:pr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Straight Connector 4"/>
            <p:cNvCxnSpPr/>
            <p:nvPr/>
          </p:nvCxnSpPr>
          <p:spPr>
            <a:xfrm flipH="1">
              <a:off x="3731002" y="3629400"/>
              <a:ext cx="4790436" cy="4"/>
            </a:xfrm>
            <a:prstGeom prst="line">
              <a:avLst/>
            </a:pr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Straight Connector 5"/>
            <p:cNvCxnSpPr/>
            <p:nvPr/>
          </p:nvCxnSpPr>
          <p:spPr>
            <a:xfrm>
              <a:off x="3880480" y="2767960"/>
              <a:ext cx="4516750" cy="4"/>
            </a:xfrm>
            <a:prstGeom prst="line">
              <a:avLst/>
            </a:pr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6"/>
            <p:cNvCxnSpPr/>
            <p:nvPr/>
          </p:nvCxnSpPr>
          <p:spPr>
            <a:xfrm flipH="1">
              <a:off x="3870070" y="4357744"/>
              <a:ext cx="4527161" cy="6"/>
            </a:xfrm>
            <a:prstGeom prst="line">
              <a:avLst/>
            </a:pr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5" name="Group 24"/>
            <p:cNvGrpSpPr/>
            <p:nvPr/>
          </p:nvGrpSpPr>
          <p:grpSpPr>
            <a:xfrm>
              <a:off x="4785983" y="2367982"/>
              <a:ext cx="2453136" cy="536761"/>
              <a:chOff x="4785983" y="2367982"/>
              <a:chExt cx="2453136" cy="536761"/>
            </a:xfrm>
          </p:grpSpPr>
          <p:sp>
            <p:nvSpPr>
              <p:cNvPr id="8" name="Freeform 7"/>
              <p:cNvSpPr/>
              <p:nvPr/>
            </p:nvSpPr>
            <p:spPr>
              <a:xfrm>
                <a:off x="5017739" y="2431025"/>
                <a:ext cx="10401" cy="347441"/>
              </a:xfrm>
              <a:custGeom>
                <a:avLst/>
                <a:gdLst/>
                <a:ahLst/>
                <a:cxnLst/>
                <a:rect l="0" t="0" r="0" b="0"/>
                <a:pathLst>
                  <a:path w="10401" h="347441">
                    <a:moveTo>
                      <a:pt x="10400" y="0"/>
                    </a:moveTo>
                    <a:lnTo>
                      <a:pt x="3164" y="28726"/>
                    </a:lnTo>
                    <a:lnTo>
                      <a:pt x="847" y="77921"/>
                    </a:lnTo>
                    <a:lnTo>
                      <a:pt x="161" y="132402"/>
                    </a:lnTo>
                    <a:lnTo>
                      <a:pt x="0" y="176219"/>
                    </a:lnTo>
                    <a:lnTo>
                      <a:pt x="5499" y="235747"/>
                    </a:lnTo>
                    <a:lnTo>
                      <a:pt x="9432" y="298688"/>
                    </a:lnTo>
                    <a:lnTo>
                      <a:pt x="10400" y="347440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" name="Freeform 8"/>
              <p:cNvSpPr/>
              <p:nvPr/>
            </p:nvSpPr>
            <p:spPr>
              <a:xfrm>
                <a:off x="4785983" y="2367982"/>
                <a:ext cx="421141" cy="41987"/>
              </a:xfrm>
              <a:custGeom>
                <a:avLst/>
                <a:gdLst/>
                <a:ahLst/>
                <a:cxnLst/>
                <a:rect l="0" t="0" r="0" b="0"/>
                <a:pathLst>
                  <a:path w="421141" h="41987">
                    <a:moveTo>
                      <a:pt x="421140" y="10400"/>
                    </a:moveTo>
                    <a:lnTo>
                      <a:pt x="393584" y="3165"/>
                    </a:lnTo>
                    <a:lnTo>
                      <a:pt x="337362" y="522"/>
                    </a:lnTo>
                    <a:lnTo>
                      <a:pt x="275260" y="0"/>
                    </a:lnTo>
                    <a:lnTo>
                      <a:pt x="215073" y="8303"/>
                    </a:lnTo>
                    <a:lnTo>
                      <a:pt x="158124" y="21208"/>
                    </a:lnTo>
                    <a:lnTo>
                      <a:pt x="101814" y="29433"/>
                    </a:lnTo>
                    <a:lnTo>
                      <a:pt x="39924" y="39524"/>
                    </a:lnTo>
                    <a:lnTo>
                      <a:pt x="0" y="41986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" name="Freeform 9"/>
              <p:cNvSpPr/>
              <p:nvPr/>
            </p:nvSpPr>
            <p:spPr>
              <a:xfrm>
                <a:off x="5085721" y="2536309"/>
                <a:ext cx="89818" cy="171786"/>
              </a:xfrm>
              <a:custGeom>
                <a:avLst/>
                <a:gdLst/>
                <a:ahLst/>
                <a:cxnLst/>
                <a:rect l="0" t="0" r="0" b="0"/>
                <a:pathLst>
                  <a:path w="89818" h="171786">
                    <a:moveTo>
                      <a:pt x="5589" y="52643"/>
                    </a:moveTo>
                    <a:lnTo>
                      <a:pt x="0" y="69411"/>
                    </a:lnTo>
                    <a:lnTo>
                      <a:pt x="2113" y="102195"/>
                    </a:lnTo>
                    <a:lnTo>
                      <a:pt x="16584" y="157521"/>
                    </a:lnTo>
                    <a:lnTo>
                      <a:pt x="21004" y="171785"/>
                    </a:lnTo>
                    <a:lnTo>
                      <a:pt x="11403" y="138089"/>
                    </a:lnTo>
                    <a:lnTo>
                      <a:pt x="7907" y="86592"/>
                    </a:lnTo>
                    <a:lnTo>
                      <a:pt x="15504" y="47624"/>
                    </a:lnTo>
                    <a:lnTo>
                      <a:pt x="25984" y="28575"/>
                    </a:lnTo>
                    <a:lnTo>
                      <a:pt x="41559" y="15430"/>
                    </a:lnTo>
                    <a:lnTo>
                      <a:pt x="59011" y="6858"/>
                    </a:lnTo>
                    <a:lnTo>
                      <a:pt x="89817" y="0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" name="Freeform 10"/>
              <p:cNvSpPr/>
              <p:nvPr/>
            </p:nvSpPr>
            <p:spPr>
              <a:xfrm>
                <a:off x="5201337" y="2599481"/>
                <a:ext cx="93167" cy="117600"/>
              </a:xfrm>
              <a:custGeom>
                <a:avLst/>
                <a:gdLst/>
                <a:ahLst/>
                <a:cxnLst/>
                <a:rect l="0" t="0" r="0" b="0"/>
                <a:pathLst>
                  <a:path w="93167" h="117600">
                    <a:moveTo>
                      <a:pt x="90015" y="10528"/>
                    </a:moveTo>
                    <a:lnTo>
                      <a:pt x="47323" y="13648"/>
                    </a:lnTo>
                    <a:lnTo>
                      <a:pt x="27757" y="20104"/>
                    </a:lnTo>
                    <a:lnTo>
                      <a:pt x="11262" y="30772"/>
                    </a:lnTo>
                    <a:lnTo>
                      <a:pt x="5928" y="39232"/>
                    </a:lnTo>
                    <a:lnTo>
                      <a:pt x="0" y="61110"/>
                    </a:lnTo>
                    <a:lnTo>
                      <a:pt x="2253" y="94146"/>
                    </a:lnTo>
                    <a:lnTo>
                      <a:pt x="6940" y="102538"/>
                    </a:lnTo>
                    <a:lnTo>
                      <a:pt x="21507" y="114982"/>
                    </a:lnTo>
                    <a:lnTo>
                      <a:pt x="30305" y="117599"/>
                    </a:lnTo>
                    <a:lnTo>
                      <a:pt x="49439" y="117387"/>
                    </a:lnTo>
                    <a:lnTo>
                      <a:pt x="66522" y="110273"/>
                    </a:lnTo>
                    <a:lnTo>
                      <a:pt x="74353" y="105101"/>
                    </a:lnTo>
                    <a:lnTo>
                      <a:pt x="86173" y="89995"/>
                    </a:lnTo>
                    <a:lnTo>
                      <a:pt x="90963" y="81054"/>
                    </a:lnTo>
                    <a:lnTo>
                      <a:pt x="93166" y="61760"/>
                    </a:lnTo>
                    <a:lnTo>
                      <a:pt x="89076" y="42657"/>
                    </a:lnTo>
                    <a:lnTo>
                      <a:pt x="79459" y="26367"/>
                    </a:lnTo>
                    <a:lnTo>
                      <a:pt x="47901" y="0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" name="Freeform 11"/>
              <p:cNvSpPr/>
              <p:nvPr/>
            </p:nvSpPr>
            <p:spPr>
              <a:xfrm>
                <a:off x="5354523" y="2599974"/>
                <a:ext cx="98081" cy="304769"/>
              </a:xfrm>
              <a:custGeom>
                <a:avLst/>
                <a:gdLst/>
                <a:ahLst/>
                <a:cxnLst/>
                <a:rect l="0" t="0" r="0" b="0"/>
                <a:pathLst>
                  <a:path w="98081" h="304769">
                    <a:moveTo>
                      <a:pt x="0" y="104792"/>
                    </a:moveTo>
                    <a:lnTo>
                      <a:pt x="3120" y="153723"/>
                    </a:lnTo>
                    <a:lnTo>
                      <a:pt x="14654" y="212853"/>
                    </a:lnTo>
                    <a:lnTo>
                      <a:pt x="20962" y="275659"/>
                    </a:lnTo>
                    <a:lnTo>
                      <a:pt x="26084" y="301226"/>
                    </a:lnTo>
                    <a:lnTo>
                      <a:pt x="27918" y="304768"/>
                    </a:lnTo>
                    <a:lnTo>
                      <a:pt x="29141" y="302450"/>
                    </a:lnTo>
                    <a:lnTo>
                      <a:pt x="29329" y="287396"/>
                    </a:lnTo>
                    <a:lnTo>
                      <a:pt x="23037" y="236485"/>
                    </a:lnTo>
                    <a:lnTo>
                      <a:pt x="15859" y="176039"/>
                    </a:lnTo>
                    <a:lnTo>
                      <a:pt x="6519" y="127592"/>
                    </a:lnTo>
                    <a:lnTo>
                      <a:pt x="1288" y="67225"/>
                    </a:lnTo>
                    <a:lnTo>
                      <a:pt x="2721" y="26720"/>
                    </a:lnTo>
                    <a:lnTo>
                      <a:pt x="11348" y="7312"/>
                    </a:lnTo>
                    <a:lnTo>
                      <a:pt x="18094" y="2371"/>
                    </a:lnTo>
                    <a:lnTo>
                      <a:pt x="26100" y="246"/>
                    </a:lnTo>
                    <a:lnTo>
                      <a:pt x="34948" y="0"/>
                    </a:lnTo>
                    <a:lnTo>
                      <a:pt x="51017" y="5965"/>
                    </a:lnTo>
                    <a:lnTo>
                      <a:pt x="65958" y="17585"/>
                    </a:lnTo>
                    <a:lnTo>
                      <a:pt x="86354" y="43858"/>
                    </a:lnTo>
                    <a:lnTo>
                      <a:pt x="96091" y="63672"/>
                    </a:lnTo>
                    <a:lnTo>
                      <a:pt x="98080" y="84177"/>
                    </a:lnTo>
                    <a:lnTo>
                      <a:pt x="93894" y="104988"/>
                    </a:lnTo>
                    <a:lnTo>
                      <a:pt x="84234" y="125936"/>
                    </a:lnTo>
                    <a:lnTo>
                      <a:pt x="77213" y="132926"/>
                    </a:lnTo>
                    <a:lnTo>
                      <a:pt x="42114" y="146906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" name="Freeform 12"/>
              <p:cNvSpPr/>
              <p:nvPr/>
            </p:nvSpPr>
            <p:spPr>
              <a:xfrm>
                <a:off x="5505214" y="2631066"/>
                <a:ext cx="7236" cy="115815"/>
              </a:xfrm>
              <a:custGeom>
                <a:avLst/>
                <a:gdLst/>
                <a:ahLst/>
                <a:cxnLst/>
                <a:rect l="0" t="0" r="0" b="0"/>
                <a:pathLst>
                  <a:path w="7236" h="115815">
                    <a:moveTo>
                      <a:pt x="7235" y="0"/>
                    </a:moveTo>
                    <a:lnTo>
                      <a:pt x="0" y="27556"/>
                    </a:lnTo>
                    <a:lnTo>
                      <a:pt x="477" y="80659"/>
                    </a:lnTo>
                    <a:lnTo>
                      <a:pt x="7235" y="115814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" name="Freeform 13"/>
              <p:cNvSpPr/>
              <p:nvPr/>
            </p:nvSpPr>
            <p:spPr>
              <a:xfrm>
                <a:off x="5501921" y="2515253"/>
                <a:ext cx="12701" cy="12701"/>
              </a:xfrm>
              <a:custGeom>
                <a:avLst/>
                <a:gdLst/>
                <a:ahLst/>
                <a:cxnLst/>
                <a:rect l="0" t="0" r="0" b="0"/>
                <a:pathLst>
                  <a:path w="12701" h="12701">
                    <a:moveTo>
                      <a:pt x="0" y="0"/>
                    </a:moveTo>
                    <a:lnTo>
                      <a:pt x="12700" y="12700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" name="Freeform 14"/>
              <p:cNvSpPr/>
              <p:nvPr/>
            </p:nvSpPr>
            <p:spPr>
              <a:xfrm>
                <a:off x="5574596" y="2596707"/>
                <a:ext cx="116840" cy="122525"/>
              </a:xfrm>
              <a:custGeom>
                <a:avLst/>
                <a:gdLst/>
                <a:ahLst/>
                <a:cxnLst/>
                <a:rect l="0" t="0" r="0" b="0"/>
                <a:pathLst>
                  <a:path w="116840" h="122525">
                    <a:moveTo>
                      <a:pt x="85253" y="13302"/>
                    </a:moveTo>
                    <a:lnTo>
                      <a:pt x="74075" y="2123"/>
                    </a:lnTo>
                    <a:lnTo>
                      <a:pt x="67272" y="0"/>
                    </a:lnTo>
                    <a:lnTo>
                      <a:pt x="50356" y="761"/>
                    </a:lnTo>
                    <a:lnTo>
                      <a:pt x="34258" y="8118"/>
                    </a:lnTo>
                    <a:lnTo>
                      <a:pt x="19305" y="20357"/>
                    </a:lnTo>
                    <a:lnTo>
                      <a:pt x="4859" y="37494"/>
                    </a:lnTo>
                    <a:lnTo>
                      <a:pt x="0" y="59929"/>
                    </a:lnTo>
                    <a:lnTo>
                      <a:pt x="2909" y="84327"/>
                    </a:lnTo>
                    <a:lnTo>
                      <a:pt x="12001" y="106870"/>
                    </a:lnTo>
                    <a:lnTo>
                      <a:pt x="20041" y="114285"/>
                    </a:lnTo>
                    <a:lnTo>
                      <a:pt x="41452" y="122524"/>
                    </a:lnTo>
                    <a:lnTo>
                      <a:pt x="97654" y="119914"/>
                    </a:lnTo>
                    <a:lnTo>
                      <a:pt x="116839" y="118587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" name="Freeform 15"/>
              <p:cNvSpPr/>
              <p:nvPr/>
            </p:nvSpPr>
            <p:spPr>
              <a:xfrm>
                <a:off x="5877805" y="2610009"/>
                <a:ext cx="92836" cy="105536"/>
              </a:xfrm>
              <a:custGeom>
                <a:avLst/>
                <a:gdLst/>
                <a:ahLst/>
                <a:cxnLst/>
                <a:rect l="0" t="0" r="0" b="0"/>
                <a:pathLst>
                  <a:path w="92836" h="105536">
                    <a:moveTo>
                      <a:pt x="66313" y="10529"/>
                    </a:moveTo>
                    <a:lnTo>
                      <a:pt x="43957" y="10529"/>
                    </a:lnTo>
                    <a:lnTo>
                      <a:pt x="26741" y="16768"/>
                    </a:lnTo>
                    <a:lnTo>
                      <a:pt x="18875" y="21707"/>
                    </a:lnTo>
                    <a:lnTo>
                      <a:pt x="7016" y="36554"/>
                    </a:lnTo>
                    <a:lnTo>
                      <a:pt x="2215" y="45427"/>
                    </a:lnTo>
                    <a:lnTo>
                      <a:pt x="0" y="64644"/>
                    </a:lnTo>
                    <a:lnTo>
                      <a:pt x="1048" y="74681"/>
                    </a:lnTo>
                    <a:lnTo>
                      <a:pt x="11570" y="92074"/>
                    </a:lnTo>
                    <a:lnTo>
                      <a:pt x="19289" y="99987"/>
                    </a:lnTo>
                    <a:lnTo>
                      <a:pt x="29115" y="104093"/>
                    </a:lnTo>
                    <a:lnTo>
                      <a:pt x="52510" y="105535"/>
                    </a:lnTo>
                    <a:lnTo>
                      <a:pt x="72267" y="99157"/>
                    </a:lnTo>
                    <a:lnTo>
                      <a:pt x="80811" y="94181"/>
                    </a:lnTo>
                    <a:lnTo>
                      <a:pt x="86507" y="86184"/>
                    </a:lnTo>
                    <a:lnTo>
                      <a:pt x="92835" y="64820"/>
                    </a:lnTo>
                    <a:lnTo>
                      <a:pt x="90809" y="32075"/>
                    </a:lnTo>
                    <a:lnTo>
                      <a:pt x="82659" y="16985"/>
                    </a:lnTo>
                    <a:lnTo>
                      <a:pt x="66313" y="0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" name="Freeform 16"/>
              <p:cNvSpPr/>
              <p:nvPr/>
            </p:nvSpPr>
            <p:spPr>
              <a:xfrm>
                <a:off x="6018436" y="2425338"/>
                <a:ext cx="83611" cy="300485"/>
              </a:xfrm>
              <a:custGeom>
                <a:avLst/>
                <a:gdLst/>
                <a:ahLst/>
                <a:cxnLst/>
                <a:rect l="0" t="0" r="0" b="0"/>
                <a:pathLst>
                  <a:path w="83611" h="300485">
                    <a:moveTo>
                      <a:pt x="62553" y="300484"/>
                    </a:moveTo>
                    <a:lnTo>
                      <a:pt x="38833" y="247457"/>
                    </a:lnTo>
                    <a:lnTo>
                      <a:pt x="20550" y="186816"/>
                    </a:lnTo>
                    <a:lnTo>
                      <a:pt x="6423" y="137392"/>
                    </a:lnTo>
                    <a:lnTo>
                      <a:pt x="772" y="75333"/>
                    </a:lnTo>
                    <a:lnTo>
                      <a:pt x="0" y="45609"/>
                    </a:lnTo>
                    <a:lnTo>
                      <a:pt x="3303" y="33471"/>
                    </a:lnTo>
                    <a:lnTo>
                      <a:pt x="16332" y="13746"/>
                    </a:lnTo>
                    <a:lnTo>
                      <a:pt x="36941" y="3419"/>
                    </a:lnTo>
                    <a:lnTo>
                      <a:pt x="58189" y="0"/>
                    </a:lnTo>
                    <a:lnTo>
                      <a:pt x="83610" y="5687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8" name="Freeform 17"/>
              <p:cNvSpPr/>
              <p:nvPr/>
            </p:nvSpPr>
            <p:spPr>
              <a:xfrm>
                <a:off x="5996761" y="2567895"/>
                <a:ext cx="94758" cy="10529"/>
              </a:xfrm>
              <a:custGeom>
                <a:avLst/>
                <a:gdLst/>
                <a:ahLst/>
                <a:cxnLst/>
                <a:rect l="0" t="0" r="0" b="0"/>
                <a:pathLst>
                  <a:path w="94758" h="10529">
                    <a:moveTo>
                      <a:pt x="94757" y="0"/>
                    </a:moveTo>
                    <a:lnTo>
                      <a:pt x="57278" y="8333"/>
                    </a:lnTo>
                    <a:lnTo>
                      <a:pt x="0" y="10528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9" name="Freeform 18"/>
              <p:cNvSpPr/>
              <p:nvPr/>
            </p:nvSpPr>
            <p:spPr>
              <a:xfrm>
                <a:off x="6314889" y="2419105"/>
                <a:ext cx="166181" cy="299258"/>
              </a:xfrm>
              <a:custGeom>
                <a:avLst/>
                <a:gdLst/>
                <a:ahLst/>
                <a:cxnLst/>
                <a:rect l="0" t="0" r="0" b="0"/>
                <a:pathLst>
                  <a:path w="166181" h="299258">
                    <a:moveTo>
                      <a:pt x="166180" y="54033"/>
                    </a:moveTo>
                    <a:lnTo>
                      <a:pt x="120398" y="6158"/>
                    </a:lnTo>
                    <a:lnTo>
                      <a:pt x="111092" y="1059"/>
                    </a:lnTo>
                    <a:lnTo>
                      <a:pt x="101378" y="0"/>
                    </a:lnTo>
                    <a:lnTo>
                      <a:pt x="81227" y="5062"/>
                    </a:lnTo>
                    <a:lnTo>
                      <a:pt x="48100" y="27376"/>
                    </a:lnTo>
                    <a:lnTo>
                      <a:pt x="27338" y="48605"/>
                    </a:lnTo>
                    <a:lnTo>
                      <a:pt x="9250" y="89746"/>
                    </a:lnTo>
                    <a:lnTo>
                      <a:pt x="0" y="142586"/>
                    </a:lnTo>
                    <a:lnTo>
                      <a:pt x="512" y="196914"/>
                    </a:lnTo>
                    <a:lnTo>
                      <a:pt x="21502" y="253480"/>
                    </a:lnTo>
                    <a:lnTo>
                      <a:pt x="35198" y="271748"/>
                    </a:lnTo>
                    <a:lnTo>
                      <a:pt x="52983" y="286496"/>
                    </a:lnTo>
                    <a:lnTo>
                      <a:pt x="72586" y="296950"/>
                    </a:lnTo>
                    <a:lnTo>
                      <a:pt x="92997" y="299257"/>
                    </a:lnTo>
                    <a:lnTo>
                      <a:pt x="103353" y="298234"/>
                    </a:lnTo>
                    <a:lnTo>
                      <a:pt x="111427" y="295213"/>
                    </a:lnTo>
                    <a:lnTo>
                      <a:pt x="134594" y="275132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0" name="Freeform 19"/>
              <p:cNvSpPr/>
              <p:nvPr/>
            </p:nvSpPr>
            <p:spPr>
              <a:xfrm>
                <a:off x="6488450" y="2575932"/>
                <a:ext cx="140017" cy="123975"/>
              </a:xfrm>
              <a:custGeom>
                <a:avLst/>
                <a:gdLst/>
                <a:ahLst/>
                <a:cxnLst/>
                <a:rect l="0" t="0" r="0" b="0"/>
                <a:pathLst>
                  <a:path w="140017" h="123975">
                    <a:moveTo>
                      <a:pt x="97903" y="76191"/>
                    </a:moveTo>
                    <a:lnTo>
                      <a:pt x="94783" y="33500"/>
                    </a:lnTo>
                    <a:lnTo>
                      <a:pt x="92314" y="23164"/>
                    </a:lnTo>
                    <a:lnTo>
                      <a:pt x="87157" y="15103"/>
                    </a:lnTo>
                    <a:lnTo>
                      <a:pt x="72070" y="3028"/>
                    </a:lnTo>
                    <a:lnTo>
                      <a:pt x="53665" y="0"/>
                    </a:lnTo>
                    <a:lnTo>
                      <a:pt x="43845" y="831"/>
                    </a:lnTo>
                    <a:lnTo>
                      <a:pt x="26693" y="11112"/>
                    </a:lnTo>
                    <a:lnTo>
                      <a:pt x="12441" y="28550"/>
                    </a:lnTo>
                    <a:lnTo>
                      <a:pt x="2209" y="51898"/>
                    </a:lnTo>
                    <a:lnTo>
                      <a:pt x="0" y="74753"/>
                    </a:lnTo>
                    <a:lnTo>
                      <a:pt x="4088" y="95439"/>
                    </a:lnTo>
                    <a:lnTo>
                      <a:pt x="13703" y="112432"/>
                    </a:lnTo>
                    <a:lnTo>
                      <a:pt x="21882" y="117899"/>
                    </a:lnTo>
                    <a:lnTo>
                      <a:pt x="43448" y="123974"/>
                    </a:lnTo>
                    <a:lnTo>
                      <a:pt x="53411" y="120915"/>
                    </a:lnTo>
                    <a:lnTo>
                      <a:pt x="70720" y="105037"/>
                    </a:lnTo>
                    <a:lnTo>
                      <a:pt x="79972" y="82383"/>
                    </a:lnTo>
                    <a:lnTo>
                      <a:pt x="82438" y="69790"/>
                    </a:lnTo>
                    <a:lnTo>
                      <a:pt x="85254" y="66075"/>
                    </a:lnTo>
                    <a:lnTo>
                      <a:pt x="88300" y="68277"/>
                    </a:lnTo>
                    <a:lnTo>
                      <a:pt x="91501" y="74425"/>
                    </a:lnTo>
                    <a:lnTo>
                      <a:pt x="104415" y="84375"/>
                    </a:lnTo>
                    <a:lnTo>
                      <a:pt x="140016" y="97248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1" name="Freeform 20"/>
              <p:cNvSpPr/>
              <p:nvPr/>
            </p:nvSpPr>
            <p:spPr>
              <a:xfrm>
                <a:off x="6649524" y="2588438"/>
                <a:ext cx="115815" cy="118649"/>
              </a:xfrm>
              <a:custGeom>
                <a:avLst/>
                <a:gdLst/>
                <a:ahLst/>
                <a:cxnLst/>
                <a:rect l="0" t="0" r="0" b="0"/>
                <a:pathLst>
                  <a:path w="115815" h="118649">
                    <a:moveTo>
                      <a:pt x="0" y="11043"/>
                    </a:moveTo>
                    <a:lnTo>
                      <a:pt x="3120" y="65187"/>
                    </a:lnTo>
                    <a:lnTo>
                      <a:pt x="15618" y="118648"/>
                    </a:lnTo>
                    <a:lnTo>
                      <a:pt x="15092" y="117875"/>
                    </a:lnTo>
                    <a:lnTo>
                      <a:pt x="3893" y="81003"/>
                    </a:lnTo>
                    <a:lnTo>
                      <a:pt x="2324" y="45160"/>
                    </a:lnTo>
                    <a:lnTo>
                      <a:pt x="6102" y="22696"/>
                    </a:lnTo>
                    <a:lnTo>
                      <a:pt x="11087" y="14133"/>
                    </a:lnTo>
                    <a:lnTo>
                      <a:pt x="25984" y="1498"/>
                    </a:lnTo>
                    <a:lnTo>
                      <a:pt x="34870" y="0"/>
                    </a:lnTo>
                    <a:lnTo>
                      <a:pt x="54102" y="4575"/>
                    </a:lnTo>
                    <a:lnTo>
                      <a:pt x="71229" y="20646"/>
                    </a:lnTo>
                    <a:lnTo>
                      <a:pt x="106129" y="66856"/>
                    </a:lnTo>
                    <a:lnTo>
                      <a:pt x="115814" y="105799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2" name="Freeform 21"/>
              <p:cNvSpPr/>
              <p:nvPr/>
            </p:nvSpPr>
            <p:spPr>
              <a:xfrm>
                <a:off x="6806483" y="2562306"/>
                <a:ext cx="95726" cy="134351"/>
              </a:xfrm>
              <a:custGeom>
                <a:avLst/>
                <a:gdLst/>
                <a:ahLst/>
                <a:cxnLst/>
                <a:rect l="0" t="0" r="0" b="0"/>
                <a:pathLst>
                  <a:path w="95726" h="134351">
                    <a:moveTo>
                      <a:pt x="95725" y="5589"/>
                    </a:moveTo>
                    <a:lnTo>
                      <a:pt x="78957" y="0"/>
                    </a:lnTo>
                    <a:lnTo>
                      <a:pt x="61366" y="376"/>
                    </a:lnTo>
                    <a:lnTo>
                      <a:pt x="43020" y="5612"/>
                    </a:lnTo>
                    <a:lnTo>
                      <a:pt x="27067" y="15738"/>
                    </a:lnTo>
                    <a:lnTo>
                      <a:pt x="4932" y="45771"/>
                    </a:lnTo>
                    <a:lnTo>
                      <a:pt x="0" y="67902"/>
                    </a:lnTo>
                    <a:lnTo>
                      <a:pt x="6366" y="110705"/>
                    </a:lnTo>
                    <a:lnTo>
                      <a:pt x="11586" y="118950"/>
                    </a:lnTo>
                    <a:lnTo>
                      <a:pt x="26744" y="131231"/>
                    </a:lnTo>
                    <a:lnTo>
                      <a:pt x="48300" y="134350"/>
                    </a:lnTo>
                    <a:lnTo>
                      <a:pt x="69967" y="131836"/>
                    </a:lnTo>
                    <a:lnTo>
                      <a:pt x="95725" y="121403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3" name="Freeform 22"/>
              <p:cNvSpPr/>
              <p:nvPr/>
            </p:nvSpPr>
            <p:spPr>
              <a:xfrm>
                <a:off x="6944321" y="2535590"/>
                <a:ext cx="126343" cy="155345"/>
              </a:xfrm>
              <a:custGeom>
                <a:avLst/>
                <a:gdLst/>
                <a:ahLst/>
                <a:cxnLst/>
                <a:rect l="0" t="0" r="0" b="0"/>
                <a:pathLst>
                  <a:path w="126343" h="155345">
                    <a:moveTo>
                      <a:pt x="0" y="74421"/>
                    </a:moveTo>
                    <a:lnTo>
                      <a:pt x="58617" y="74421"/>
                    </a:lnTo>
                    <a:lnTo>
                      <a:pt x="93407" y="68831"/>
                    </a:lnTo>
                    <a:lnTo>
                      <a:pt x="102046" y="63675"/>
                    </a:lnTo>
                    <a:lnTo>
                      <a:pt x="114764" y="48588"/>
                    </a:lnTo>
                    <a:lnTo>
                      <a:pt x="116284" y="40821"/>
                    </a:lnTo>
                    <a:lnTo>
                      <a:pt x="114957" y="33304"/>
                    </a:lnTo>
                    <a:lnTo>
                      <a:pt x="111733" y="25952"/>
                    </a:lnTo>
                    <a:lnTo>
                      <a:pt x="90428" y="4428"/>
                    </a:lnTo>
                    <a:lnTo>
                      <a:pt x="81343" y="852"/>
                    </a:lnTo>
                    <a:lnTo>
                      <a:pt x="61889" y="0"/>
                    </a:lnTo>
                    <a:lnTo>
                      <a:pt x="44664" y="6640"/>
                    </a:lnTo>
                    <a:lnTo>
                      <a:pt x="36795" y="11686"/>
                    </a:lnTo>
                    <a:lnTo>
                      <a:pt x="24932" y="26651"/>
                    </a:lnTo>
                    <a:lnTo>
                      <a:pt x="7784" y="64855"/>
                    </a:lnTo>
                    <a:lnTo>
                      <a:pt x="6580" y="85377"/>
                    </a:lnTo>
                    <a:lnTo>
                      <a:pt x="15338" y="127148"/>
                    </a:lnTo>
                    <a:lnTo>
                      <a:pt x="20754" y="135308"/>
                    </a:lnTo>
                    <a:lnTo>
                      <a:pt x="36130" y="147495"/>
                    </a:lnTo>
                    <a:lnTo>
                      <a:pt x="70107" y="155344"/>
                    </a:lnTo>
                    <a:lnTo>
                      <a:pt x="90041" y="150941"/>
                    </a:lnTo>
                    <a:lnTo>
                      <a:pt x="126342" y="127063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4" name="Freeform 23"/>
              <p:cNvSpPr/>
              <p:nvPr/>
            </p:nvSpPr>
            <p:spPr>
              <a:xfrm>
                <a:off x="7098597" y="2536309"/>
                <a:ext cx="140522" cy="149527"/>
              </a:xfrm>
              <a:custGeom>
                <a:avLst/>
                <a:gdLst/>
                <a:ahLst/>
                <a:cxnLst/>
                <a:rect l="0" t="0" r="0" b="0"/>
                <a:pathLst>
                  <a:path w="140522" h="149527">
                    <a:moveTo>
                      <a:pt x="3650" y="52643"/>
                    </a:moveTo>
                    <a:lnTo>
                      <a:pt x="9240" y="114735"/>
                    </a:lnTo>
                    <a:lnTo>
                      <a:pt x="23894" y="147080"/>
                    </a:lnTo>
                    <a:lnTo>
                      <a:pt x="26505" y="149526"/>
                    </a:lnTo>
                    <a:lnTo>
                      <a:pt x="27075" y="146477"/>
                    </a:lnTo>
                    <a:lnTo>
                      <a:pt x="10192" y="83558"/>
                    </a:lnTo>
                    <a:lnTo>
                      <a:pt x="0" y="52444"/>
                    </a:lnTo>
                    <a:lnTo>
                      <a:pt x="2418" y="31498"/>
                    </a:lnTo>
                    <a:lnTo>
                      <a:pt x="6339" y="20999"/>
                    </a:lnTo>
                    <a:lnTo>
                      <a:pt x="13631" y="13999"/>
                    </a:lnTo>
                    <a:lnTo>
                      <a:pt x="34213" y="6222"/>
                    </a:lnTo>
                    <a:lnTo>
                      <a:pt x="85554" y="1229"/>
                    </a:lnTo>
                    <a:lnTo>
                      <a:pt x="140521" y="0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47" name="Group 46"/>
            <p:cNvGrpSpPr/>
            <p:nvPr/>
          </p:nvGrpSpPr>
          <p:grpSpPr>
            <a:xfrm>
              <a:off x="4659642" y="4031354"/>
              <a:ext cx="2379438" cy="456545"/>
              <a:chOff x="4659642" y="4031354"/>
              <a:chExt cx="2379438" cy="456545"/>
            </a:xfrm>
          </p:grpSpPr>
          <p:sp>
            <p:nvSpPr>
              <p:cNvPr id="26" name="Freeform 25"/>
              <p:cNvSpPr/>
              <p:nvPr/>
            </p:nvSpPr>
            <p:spPr>
              <a:xfrm>
                <a:off x="4764928" y="4073468"/>
                <a:ext cx="10529" cy="221099"/>
              </a:xfrm>
              <a:custGeom>
                <a:avLst/>
                <a:gdLst/>
                <a:ahLst/>
                <a:cxnLst/>
                <a:rect l="0" t="0" r="0" b="0"/>
                <a:pathLst>
                  <a:path w="10529" h="221099">
                    <a:moveTo>
                      <a:pt x="10528" y="0"/>
                    </a:moveTo>
                    <a:lnTo>
                      <a:pt x="2195" y="37478"/>
                    </a:lnTo>
                    <a:lnTo>
                      <a:pt x="433" y="88901"/>
                    </a:lnTo>
                    <a:lnTo>
                      <a:pt x="85" y="144119"/>
                    </a:lnTo>
                    <a:lnTo>
                      <a:pt x="16" y="193847"/>
                    </a:lnTo>
                    <a:lnTo>
                      <a:pt x="0" y="221098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7" name="Freeform 26"/>
              <p:cNvSpPr/>
              <p:nvPr/>
            </p:nvSpPr>
            <p:spPr>
              <a:xfrm>
                <a:off x="4659642" y="4031355"/>
                <a:ext cx="273741" cy="42115"/>
              </a:xfrm>
              <a:custGeom>
                <a:avLst/>
                <a:gdLst/>
                <a:ahLst/>
                <a:cxnLst/>
                <a:rect l="0" t="0" r="0" b="0"/>
                <a:pathLst>
                  <a:path w="273741" h="42115">
                    <a:moveTo>
                      <a:pt x="273740" y="0"/>
                    </a:moveTo>
                    <a:lnTo>
                      <a:pt x="218600" y="14654"/>
                    </a:lnTo>
                    <a:lnTo>
                      <a:pt x="159297" y="28197"/>
                    </a:lnTo>
                    <a:lnTo>
                      <a:pt x="103741" y="37471"/>
                    </a:lnTo>
                    <a:lnTo>
                      <a:pt x="52055" y="40738"/>
                    </a:lnTo>
                    <a:lnTo>
                      <a:pt x="0" y="42114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8" name="Freeform 27"/>
              <p:cNvSpPr/>
              <p:nvPr/>
            </p:nvSpPr>
            <p:spPr>
              <a:xfrm>
                <a:off x="4845922" y="4136639"/>
                <a:ext cx="97991" cy="110916"/>
              </a:xfrm>
              <a:custGeom>
                <a:avLst/>
                <a:gdLst/>
                <a:ahLst/>
                <a:cxnLst/>
                <a:rect l="0" t="0" r="0" b="0"/>
                <a:pathLst>
                  <a:path w="97991" h="110916">
                    <a:moveTo>
                      <a:pt x="13762" y="52642"/>
                    </a:moveTo>
                    <a:lnTo>
                      <a:pt x="16881" y="95334"/>
                    </a:lnTo>
                    <a:lnTo>
                      <a:pt x="19351" y="105670"/>
                    </a:lnTo>
                    <a:lnTo>
                      <a:pt x="18658" y="110221"/>
                    </a:lnTo>
                    <a:lnTo>
                      <a:pt x="15856" y="110915"/>
                    </a:lnTo>
                    <a:lnTo>
                      <a:pt x="11648" y="109038"/>
                    </a:lnTo>
                    <a:lnTo>
                      <a:pt x="3854" y="94475"/>
                    </a:lnTo>
                    <a:lnTo>
                      <a:pt x="138" y="84040"/>
                    </a:lnTo>
                    <a:lnTo>
                      <a:pt x="0" y="73574"/>
                    </a:lnTo>
                    <a:lnTo>
                      <a:pt x="6086" y="52587"/>
                    </a:lnTo>
                    <a:lnTo>
                      <a:pt x="19709" y="37800"/>
                    </a:lnTo>
                    <a:lnTo>
                      <a:pt x="59952" y="8790"/>
                    </a:lnTo>
                    <a:lnTo>
                      <a:pt x="97990" y="0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9" name="Freeform 28"/>
              <p:cNvSpPr/>
              <p:nvPr/>
            </p:nvSpPr>
            <p:spPr>
              <a:xfrm>
                <a:off x="4957461" y="4178753"/>
                <a:ext cx="73910" cy="105125"/>
              </a:xfrm>
              <a:custGeom>
                <a:avLst/>
                <a:gdLst/>
                <a:ahLst/>
                <a:cxnLst/>
                <a:rect l="0" t="0" r="0" b="0"/>
                <a:pathLst>
                  <a:path w="73910" h="105125">
                    <a:moveTo>
                      <a:pt x="60150" y="21057"/>
                    </a:moveTo>
                    <a:lnTo>
                      <a:pt x="48971" y="9879"/>
                    </a:lnTo>
                    <a:lnTo>
                      <a:pt x="42169" y="8926"/>
                    </a:lnTo>
                    <a:lnTo>
                      <a:pt x="25252" y="14106"/>
                    </a:lnTo>
                    <a:lnTo>
                      <a:pt x="12274" y="27326"/>
                    </a:lnTo>
                    <a:lnTo>
                      <a:pt x="7176" y="35765"/>
                    </a:lnTo>
                    <a:lnTo>
                      <a:pt x="0" y="69999"/>
                    </a:lnTo>
                    <a:lnTo>
                      <a:pt x="4561" y="89992"/>
                    </a:lnTo>
                    <a:lnTo>
                      <a:pt x="9052" y="98599"/>
                    </a:lnTo>
                    <a:lnTo>
                      <a:pt x="15556" y="103168"/>
                    </a:lnTo>
                    <a:lnTo>
                      <a:pt x="23402" y="105044"/>
                    </a:lnTo>
                    <a:lnTo>
                      <a:pt x="32141" y="105124"/>
                    </a:lnTo>
                    <a:lnTo>
                      <a:pt x="48091" y="98975"/>
                    </a:lnTo>
                    <a:lnTo>
                      <a:pt x="55620" y="94059"/>
                    </a:lnTo>
                    <a:lnTo>
                      <a:pt x="67105" y="79239"/>
                    </a:lnTo>
                    <a:lnTo>
                      <a:pt x="71806" y="70374"/>
                    </a:lnTo>
                    <a:lnTo>
                      <a:pt x="73909" y="51165"/>
                    </a:lnTo>
                    <a:lnTo>
                      <a:pt x="69774" y="32099"/>
                    </a:lnTo>
                    <a:lnTo>
                      <a:pt x="60138" y="15826"/>
                    </a:lnTo>
                    <a:lnTo>
                      <a:pt x="48056" y="7034"/>
                    </a:lnTo>
                    <a:lnTo>
                      <a:pt x="28564" y="0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0" name="Freeform 29"/>
              <p:cNvSpPr/>
              <p:nvPr/>
            </p:nvSpPr>
            <p:spPr>
              <a:xfrm>
                <a:off x="5075370" y="4187785"/>
                <a:ext cx="113191" cy="285225"/>
              </a:xfrm>
              <a:custGeom>
                <a:avLst/>
                <a:gdLst/>
                <a:ahLst/>
                <a:cxnLst/>
                <a:rect l="0" t="0" r="0" b="0"/>
                <a:pathLst>
                  <a:path w="113191" h="285225">
                    <a:moveTo>
                      <a:pt x="26469" y="117310"/>
                    </a:moveTo>
                    <a:lnTo>
                      <a:pt x="18136" y="154788"/>
                    </a:lnTo>
                    <a:lnTo>
                      <a:pt x="19710" y="189636"/>
                    </a:lnTo>
                    <a:lnTo>
                      <a:pt x="32815" y="251877"/>
                    </a:lnTo>
                    <a:lnTo>
                      <a:pt x="34589" y="284954"/>
                    </a:lnTo>
                    <a:lnTo>
                      <a:pt x="33052" y="285224"/>
                    </a:lnTo>
                    <a:lnTo>
                      <a:pt x="25300" y="268838"/>
                    </a:lnTo>
                    <a:lnTo>
                      <a:pt x="9937" y="213347"/>
                    </a:lnTo>
                    <a:lnTo>
                      <a:pt x="6306" y="158984"/>
                    </a:lnTo>
                    <a:lnTo>
                      <a:pt x="0" y="103185"/>
                    </a:lnTo>
                    <a:lnTo>
                      <a:pt x="4300" y="48273"/>
                    </a:lnTo>
                    <a:lnTo>
                      <a:pt x="9987" y="24626"/>
                    </a:lnTo>
                    <a:lnTo>
                      <a:pt x="15481" y="15746"/>
                    </a:lnTo>
                    <a:lnTo>
                      <a:pt x="30944" y="2761"/>
                    </a:lnTo>
                    <a:lnTo>
                      <a:pt x="39981" y="0"/>
                    </a:lnTo>
                    <a:lnTo>
                      <a:pt x="59380" y="52"/>
                    </a:lnTo>
                    <a:lnTo>
                      <a:pt x="90033" y="12247"/>
                    </a:lnTo>
                    <a:lnTo>
                      <a:pt x="104633" y="27332"/>
                    </a:lnTo>
                    <a:lnTo>
                      <a:pt x="110163" y="36268"/>
                    </a:lnTo>
                    <a:lnTo>
                      <a:pt x="113190" y="55555"/>
                    </a:lnTo>
                    <a:lnTo>
                      <a:pt x="112359" y="65611"/>
                    </a:lnTo>
                    <a:lnTo>
                      <a:pt x="102077" y="83024"/>
                    </a:lnTo>
                    <a:lnTo>
                      <a:pt x="85809" y="97393"/>
                    </a:lnTo>
                    <a:lnTo>
                      <a:pt x="58089" y="110889"/>
                    </a:lnTo>
                    <a:close/>
                  </a:path>
                </a:pathLst>
              </a:custGeom>
              <a:solidFill>
                <a:schemeClr val="accent1">
                  <a:alpha val="0"/>
                </a:schemeClr>
              </a:solidFill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1" name="Freeform 30"/>
              <p:cNvSpPr/>
              <p:nvPr/>
            </p:nvSpPr>
            <p:spPr>
              <a:xfrm>
                <a:off x="5249238" y="4220867"/>
                <a:ext cx="10530" cy="94758"/>
              </a:xfrm>
              <a:custGeom>
                <a:avLst/>
                <a:gdLst/>
                <a:ahLst/>
                <a:cxnLst/>
                <a:rect l="0" t="0" r="0" b="0"/>
                <a:pathLst>
                  <a:path w="10530" h="94758">
                    <a:moveTo>
                      <a:pt x="10529" y="0"/>
                    </a:moveTo>
                    <a:lnTo>
                      <a:pt x="4940" y="62093"/>
                    </a:lnTo>
                    <a:lnTo>
                      <a:pt x="0" y="94757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2" name="Freeform 31"/>
              <p:cNvSpPr/>
              <p:nvPr/>
            </p:nvSpPr>
            <p:spPr>
              <a:xfrm>
                <a:off x="5249238" y="4115582"/>
                <a:ext cx="10529" cy="1"/>
              </a:xfrm>
              <a:custGeom>
                <a:avLst/>
                <a:gdLst/>
                <a:ahLst/>
                <a:cxnLst/>
                <a:rect l="0" t="0" r="0" b="0"/>
                <a:pathLst>
                  <a:path w="10529" h="1">
                    <a:moveTo>
                      <a:pt x="10528" y="0"/>
                    </a:moveTo>
                    <a:lnTo>
                      <a:pt x="0" y="0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3" name="Freeform 32"/>
              <p:cNvSpPr/>
              <p:nvPr/>
            </p:nvSpPr>
            <p:spPr>
              <a:xfrm>
                <a:off x="5336258" y="4165281"/>
                <a:ext cx="102494" cy="129659"/>
              </a:xfrm>
              <a:custGeom>
                <a:avLst/>
                <a:gdLst/>
                <a:ahLst/>
                <a:cxnLst/>
                <a:rect l="0" t="0" r="0" b="0"/>
                <a:pathLst>
                  <a:path w="102494" h="129659">
                    <a:moveTo>
                      <a:pt x="81436" y="24001"/>
                    </a:moveTo>
                    <a:lnTo>
                      <a:pt x="63455" y="8360"/>
                    </a:lnTo>
                    <a:lnTo>
                      <a:pt x="46539" y="282"/>
                    </a:lnTo>
                    <a:lnTo>
                      <a:pt x="38284" y="0"/>
                    </a:lnTo>
                    <a:lnTo>
                      <a:pt x="22873" y="5925"/>
                    </a:lnTo>
                    <a:lnTo>
                      <a:pt x="11344" y="19477"/>
                    </a:lnTo>
                    <a:lnTo>
                      <a:pt x="6632" y="28004"/>
                    </a:lnTo>
                    <a:lnTo>
                      <a:pt x="0" y="67951"/>
                    </a:lnTo>
                    <a:lnTo>
                      <a:pt x="4688" y="90718"/>
                    </a:lnTo>
                    <a:lnTo>
                      <a:pt x="20482" y="116689"/>
                    </a:lnTo>
                    <a:lnTo>
                      <a:pt x="26761" y="124397"/>
                    </a:lnTo>
                    <a:lnTo>
                      <a:pt x="34458" y="128366"/>
                    </a:lnTo>
                    <a:lnTo>
                      <a:pt x="52368" y="129658"/>
                    </a:lnTo>
                    <a:lnTo>
                      <a:pt x="102493" y="118758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4" name="Freeform 33"/>
              <p:cNvSpPr/>
              <p:nvPr/>
            </p:nvSpPr>
            <p:spPr>
              <a:xfrm>
                <a:off x="5604523" y="4204749"/>
                <a:ext cx="92877" cy="111502"/>
              </a:xfrm>
              <a:custGeom>
                <a:avLst/>
                <a:gdLst/>
                <a:ahLst/>
                <a:cxnLst/>
                <a:rect l="0" t="0" r="0" b="0"/>
                <a:pathLst>
                  <a:path w="92877" h="111502">
                    <a:moveTo>
                      <a:pt x="65855" y="5589"/>
                    </a:moveTo>
                    <a:lnTo>
                      <a:pt x="49088" y="0"/>
                    </a:lnTo>
                    <a:lnTo>
                      <a:pt x="31497" y="3495"/>
                    </a:lnTo>
                    <a:lnTo>
                      <a:pt x="21893" y="7703"/>
                    </a:lnTo>
                    <a:lnTo>
                      <a:pt x="8102" y="21737"/>
                    </a:lnTo>
                    <a:lnTo>
                      <a:pt x="2787" y="30392"/>
                    </a:lnTo>
                    <a:lnTo>
                      <a:pt x="0" y="49368"/>
                    </a:lnTo>
                    <a:lnTo>
                      <a:pt x="895" y="59342"/>
                    </a:lnTo>
                    <a:lnTo>
                      <a:pt x="8128" y="76663"/>
                    </a:lnTo>
                    <a:lnTo>
                      <a:pt x="31836" y="106846"/>
                    </a:lnTo>
                    <a:lnTo>
                      <a:pt x="39666" y="110529"/>
                    </a:lnTo>
                    <a:lnTo>
                      <a:pt x="57725" y="111501"/>
                    </a:lnTo>
                    <a:lnTo>
                      <a:pt x="74331" y="104913"/>
                    </a:lnTo>
                    <a:lnTo>
                      <a:pt x="82034" y="99882"/>
                    </a:lnTo>
                    <a:lnTo>
                      <a:pt x="87169" y="91848"/>
                    </a:lnTo>
                    <a:lnTo>
                      <a:pt x="92876" y="70443"/>
                    </a:lnTo>
                    <a:lnTo>
                      <a:pt x="92058" y="60523"/>
                    </a:lnTo>
                    <a:lnTo>
                      <a:pt x="84910" y="43263"/>
                    </a:lnTo>
                    <a:lnTo>
                      <a:pt x="77053" y="34031"/>
                    </a:lnTo>
                    <a:lnTo>
                      <a:pt x="65855" y="26646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5" name="Freeform 34"/>
              <p:cNvSpPr/>
              <p:nvPr/>
            </p:nvSpPr>
            <p:spPr>
              <a:xfrm>
                <a:off x="5734121" y="4062685"/>
                <a:ext cx="62599" cy="252940"/>
              </a:xfrm>
              <a:custGeom>
                <a:avLst/>
                <a:gdLst/>
                <a:ahLst/>
                <a:cxnLst/>
                <a:rect l="0" t="0" r="0" b="0"/>
                <a:pathLst>
                  <a:path w="62599" h="252940">
                    <a:moveTo>
                      <a:pt x="31013" y="252939"/>
                    </a:moveTo>
                    <a:lnTo>
                      <a:pt x="23777" y="225383"/>
                    </a:lnTo>
                    <a:lnTo>
                      <a:pt x="18015" y="172280"/>
                    </a:lnTo>
                    <a:lnTo>
                      <a:pt x="5958" y="121712"/>
                    </a:lnTo>
                    <a:lnTo>
                      <a:pt x="717" y="59428"/>
                    </a:lnTo>
                    <a:lnTo>
                      <a:pt x="0" y="29674"/>
                    </a:lnTo>
                    <a:lnTo>
                      <a:pt x="3319" y="18698"/>
                    </a:lnTo>
                    <a:lnTo>
                      <a:pt x="9040" y="10210"/>
                    </a:lnTo>
                    <a:lnTo>
                      <a:pt x="16364" y="3382"/>
                    </a:lnTo>
                    <a:lnTo>
                      <a:pt x="24756" y="0"/>
                    </a:lnTo>
                    <a:lnTo>
                      <a:pt x="62598" y="255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6" name="Freeform 35"/>
              <p:cNvSpPr/>
              <p:nvPr/>
            </p:nvSpPr>
            <p:spPr>
              <a:xfrm>
                <a:off x="5691435" y="4157696"/>
                <a:ext cx="105286" cy="21058"/>
              </a:xfrm>
              <a:custGeom>
                <a:avLst/>
                <a:gdLst/>
                <a:ahLst/>
                <a:cxnLst/>
                <a:rect l="0" t="0" r="0" b="0"/>
                <a:pathLst>
                  <a:path w="105286" h="21058">
                    <a:moveTo>
                      <a:pt x="105285" y="0"/>
                    </a:moveTo>
                    <a:lnTo>
                      <a:pt x="46669" y="5589"/>
                    </a:lnTo>
                    <a:lnTo>
                      <a:pt x="0" y="21057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7" name="Freeform 36"/>
              <p:cNvSpPr/>
              <p:nvPr/>
            </p:nvSpPr>
            <p:spPr>
              <a:xfrm>
                <a:off x="5969371" y="4051699"/>
                <a:ext cx="143205" cy="232173"/>
              </a:xfrm>
              <a:custGeom>
                <a:avLst/>
                <a:gdLst/>
                <a:ahLst/>
                <a:cxnLst/>
                <a:rect l="0" t="0" r="0" b="0"/>
                <a:pathLst>
                  <a:path w="143205" h="232173">
                    <a:moveTo>
                      <a:pt x="132675" y="42826"/>
                    </a:moveTo>
                    <a:lnTo>
                      <a:pt x="103367" y="4452"/>
                    </a:lnTo>
                    <a:lnTo>
                      <a:pt x="95589" y="866"/>
                    </a:lnTo>
                    <a:lnTo>
                      <a:pt x="77589" y="0"/>
                    </a:lnTo>
                    <a:lnTo>
                      <a:pt x="61010" y="6635"/>
                    </a:lnTo>
                    <a:lnTo>
                      <a:pt x="45842" y="18552"/>
                    </a:lnTo>
                    <a:lnTo>
                      <a:pt x="9962" y="64846"/>
                    </a:lnTo>
                    <a:lnTo>
                      <a:pt x="0" y="106932"/>
                    </a:lnTo>
                    <a:lnTo>
                      <a:pt x="2637" y="156447"/>
                    </a:lnTo>
                    <a:lnTo>
                      <a:pt x="16417" y="196984"/>
                    </a:lnTo>
                    <a:lnTo>
                      <a:pt x="35317" y="225633"/>
                    </a:lnTo>
                    <a:lnTo>
                      <a:pt x="43204" y="230208"/>
                    </a:lnTo>
                    <a:lnTo>
                      <a:pt x="61325" y="232172"/>
                    </a:lnTo>
                    <a:lnTo>
                      <a:pt x="91257" y="221111"/>
                    </a:lnTo>
                    <a:lnTo>
                      <a:pt x="143204" y="190225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8" name="Freeform 37"/>
              <p:cNvSpPr/>
              <p:nvPr/>
            </p:nvSpPr>
            <p:spPr>
              <a:xfrm>
                <a:off x="6136425" y="4167411"/>
                <a:ext cx="123550" cy="111096"/>
              </a:xfrm>
              <a:custGeom>
                <a:avLst/>
                <a:gdLst/>
                <a:ahLst/>
                <a:cxnLst/>
                <a:rect l="0" t="0" r="0" b="0"/>
                <a:pathLst>
                  <a:path w="123550" h="111096">
                    <a:moveTo>
                      <a:pt x="81435" y="74512"/>
                    </a:moveTo>
                    <a:lnTo>
                      <a:pt x="81435" y="52155"/>
                    </a:lnTo>
                    <a:lnTo>
                      <a:pt x="70257" y="21484"/>
                    </a:lnTo>
                    <a:lnTo>
                      <a:pt x="55409" y="6881"/>
                    </a:lnTo>
                    <a:lnTo>
                      <a:pt x="46537" y="1348"/>
                    </a:lnTo>
                    <a:lnTo>
                      <a:pt x="38282" y="0"/>
                    </a:lnTo>
                    <a:lnTo>
                      <a:pt x="30440" y="1441"/>
                    </a:lnTo>
                    <a:lnTo>
                      <a:pt x="22872" y="4741"/>
                    </a:lnTo>
                    <a:lnTo>
                      <a:pt x="11344" y="17766"/>
                    </a:lnTo>
                    <a:lnTo>
                      <a:pt x="6631" y="26153"/>
                    </a:lnTo>
                    <a:lnTo>
                      <a:pt x="0" y="65903"/>
                    </a:lnTo>
                    <a:lnTo>
                      <a:pt x="4687" y="88623"/>
                    </a:lnTo>
                    <a:lnTo>
                      <a:pt x="9212" y="97958"/>
                    </a:lnTo>
                    <a:lnTo>
                      <a:pt x="16909" y="104180"/>
                    </a:lnTo>
                    <a:lnTo>
                      <a:pt x="37938" y="111095"/>
                    </a:lnTo>
                    <a:lnTo>
                      <a:pt x="47758" y="109429"/>
                    </a:lnTo>
                    <a:lnTo>
                      <a:pt x="64907" y="98220"/>
                    </a:lnTo>
                    <a:lnTo>
                      <a:pt x="74089" y="78420"/>
                    </a:lnTo>
                    <a:lnTo>
                      <a:pt x="76538" y="66589"/>
                    </a:lnTo>
                    <a:lnTo>
                      <a:pt x="78170" y="63381"/>
                    </a:lnTo>
                    <a:lnTo>
                      <a:pt x="79258" y="65921"/>
                    </a:lnTo>
                    <a:lnTo>
                      <a:pt x="79984" y="72294"/>
                    </a:lnTo>
                    <a:lnTo>
                      <a:pt x="87029" y="85615"/>
                    </a:lnTo>
                    <a:lnTo>
                      <a:pt x="92183" y="92442"/>
                    </a:lnTo>
                    <a:lnTo>
                      <a:pt x="97959" y="94654"/>
                    </a:lnTo>
                    <a:lnTo>
                      <a:pt x="104150" y="93789"/>
                    </a:lnTo>
                    <a:lnTo>
                      <a:pt x="123549" y="85041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9" name="Freeform 38"/>
              <p:cNvSpPr/>
              <p:nvPr/>
            </p:nvSpPr>
            <p:spPr>
              <a:xfrm>
                <a:off x="6259974" y="4168680"/>
                <a:ext cx="91966" cy="319219"/>
              </a:xfrm>
              <a:custGeom>
                <a:avLst/>
                <a:gdLst/>
                <a:ahLst/>
                <a:cxnLst/>
                <a:rect l="0" t="0" r="0" b="0"/>
                <a:pathLst>
                  <a:path w="91966" h="319219">
                    <a:moveTo>
                      <a:pt x="21057" y="62716"/>
                    </a:moveTo>
                    <a:lnTo>
                      <a:pt x="24177" y="111647"/>
                    </a:lnTo>
                    <a:lnTo>
                      <a:pt x="32510" y="159492"/>
                    </a:lnTo>
                    <a:lnTo>
                      <a:pt x="40218" y="222472"/>
                    </a:lnTo>
                    <a:lnTo>
                      <a:pt x="41552" y="271358"/>
                    </a:lnTo>
                    <a:lnTo>
                      <a:pt x="46899" y="317619"/>
                    </a:lnTo>
                    <a:lnTo>
                      <a:pt x="44135" y="319218"/>
                    </a:lnTo>
                    <a:lnTo>
                      <a:pt x="39952" y="317946"/>
                    </a:lnTo>
                    <a:lnTo>
                      <a:pt x="37163" y="312418"/>
                    </a:lnTo>
                    <a:lnTo>
                      <a:pt x="26730" y="257006"/>
                    </a:lnTo>
                    <a:lnTo>
                      <a:pt x="14942" y="195417"/>
                    </a:lnTo>
                    <a:lnTo>
                      <a:pt x="11401" y="136978"/>
                    </a:lnTo>
                    <a:lnTo>
                      <a:pt x="10702" y="80374"/>
                    </a:lnTo>
                    <a:lnTo>
                      <a:pt x="12903" y="26473"/>
                    </a:lnTo>
                    <a:lnTo>
                      <a:pt x="21723" y="7224"/>
                    </a:lnTo>
                    <a:lnTo>
                      <a:pt x="28520" y="2324"/>
                    </a:lnTo>
                    <a:lnTo>
                      <a:pt x="36561" y="228"/>
                    </a:lnTo>
                    <a:lnTo>
                      <a:pt x="45431" y="0"/>
                    </a:lnTo>
                    <a:lnTo>
                      <a:pt x="61526" y="5986"/>
                    </a:lnTo>
                    <a:lnTo>
                      <a:pt x="69093" y="10858"/>
                    </a:lnTo>
                    <a:lnTo>
                      <a:pt x="80621" y="25630"/>
                    </a:lnTo>
                    <a:lnTo>
                      <a:pt x="88474" y="45063"/>
                    </a:lnTo>
                    <a:lnTo>
                      <a:pt x="91965" y="69298"/>
                    </a:lnTo>
                    <a:lnTo>
                      <a:pt x="89386" y="78802"/>
                    </a:lnTo>
                    <a:lnTo>
                      <a:pt x="84157" y="86308"/>
                    </a:lnTo>
                    <a:lnTo>
                      <a:pt x="77162" y="92482"/>
                    </a:lnTo>
                    <a:lnTo>
                      <a:pt x="56911" y="99342"/>
                    </a:lnTo>
                    <a:lnTo>
                      <a:pt x="0" y="104830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0" name="Freeform 39"/>
              <p:cNvSpPr/>
              <p:nvPr/>
            </p:nvSpPr>
            <p:spPr>
              <a:xfrm>
                <a:off x="6388647" y="4157695"/>
                <a:ext cx="60841" cy="138601"/>
              </a:xfrm>
              <a:custGeom>
                <a:avLst/>
                <a:gdLst/>
                <a:ahLst/>
                <a:cxnLst/>
                <a:rect l="0" t="0" r="0" b="0"/>
                <a:pathLst>
                  <a:path w="60841" h="138601">
                    <a:moveTo>
                      <a:pt x="8197" y="52642"/>
                    </a:moveTo>
                    <a:lnTo>
                      <a:pt x="2609" y="69410"/>
                    </a:lnTo>
                    <a:lnTo>
                      <a:pt x="4722" y="102194"/>
                    </a:lnTo>
                    <a:lnTo>
                      <a:pt x="13576" y="138600"/>
                    </a:lnTo>
                    <a:lnTo>
                      <a:pt x="1588" y="84808"/>
                    </a:lnTo>
                    <a:lnTo>
                      <a:pt x="0" y="45925"/>
                    </a:lnTo>
                    <a:lnTo>
                      <a:pt x="3774" y="22751"/>
                    </a:lnTo>
                    <a:lnTo>
                      <a:pt x="9927" y="15167"/>
                    </a:lnTo>
                    <a:lnTo>
                      <a:pt x="29243" y="6741"/>
                    </a:lnTo>
                    <a:lnTo>
                      <a:pt x="60840" y="0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1" name="Freeform 40"/>
              <p:cNvSpPr/>
              <p:nvPr/>
            </p:nvSpPr>
            <p:spPr>
              <a:xfrm>
                <a:off x="6502129" y="4178753"/>
                <a:ext cx="10530" cy="105286"/>
              </a:xfrm>
              <a:custGeom>
                <a:avLst/>
                <a:gdLst/>
                <a:ahLst/>
                <a:cxnLst/>
                <a:rect l="0" t="0" r="0" b="0"/>
                <a:pathLst>
                  <a:path w="10530" h="105286">
                    <a:moveTo>
                      <a:pt x="0" y="0"/>
                    </a:moveTo>
                    <a:lnTo>
                      <a:pt x="3120" y="42692"/>
                    </a:lnTo>
                    <a:lnTo>
                      <a:pt x="10529" y="105285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2" name="Freeform 41"/>
              <p:cNvSpPr/>
              <p:nvPr/>
            </p:nvSpPr>
            <p:spPr>
              <a:xfrm>
                <a:off x="6470544" y="4031354"/>
                <a:ext cx="10530" cy="21058"/>
              </a:xfrm>
              <a:custGeom>
                <a:avLst/>
                <a:gdLst/>
                <a:ahLst/>
                <a:cxnLst/>
                <a:rect l="0" t="0" r="0" b="0"/>
                <a:pathLst>
                  <a:path w="10530" h="21058">
                    <a:moveTo>
                      <a:pt x="10529" y="0"/>
                    </a:moveTo>
                    <a:lnTo>
                      <a:pt x="0" y="21057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3" name="Freeform 42"/>
              <p:cNvSpPr/>
              <p:nvPr/>
            </p:nvSpPr>
            <p:spPr>
              <a:xfrm>
                <a:off x="6572022" y="4165451"/>
                <a:ext cx="77508" cy="120903"/>
              </a:xfrm>
              <a:custGeom>
                <a:avLst/>
                <a:gdLst/>
                <a:ahLst/>
                <a:cxnLst/>
                <a:rect l="0" t="0" r="0" b="0"/>
                <a:pathLst>
                  <a:path w="77508" h="120903">
                    <a:moveTo>
                      <a:pt x="56450" y="13301"/>
                    </a:moveTo>
                    <a:lnTo>
                      <a:pt x="45271" y="2122"/>
                    </a:lnTo>
                    <a:lnTo>
                      <a:pt x="37299" y="0"/>
                    </a:lnTo>
                    <a:lnTo>
                      <a:pt x="15963" y="760"/>
                    </a:lnTo>
                    <a:lnTo>
                      <a:pt x="8401" y="6111"/>
                    </a:lnTo>
                    <a:lnTo>
                      <a:pt x="3361" y="14357"/>
                    </a:lnTo>
                    <a:lnTo>
                      <a:pt x="0" y="24533"/>
                    </a:lnTo>
                    <a:lnTo>
                      <a:pt x="858" y="66802"/>
                    </a:lnTo>
                    <a:lnTo>
                      <a:pt x="8736" y="90112"/>
                    </a:lnTo>
                    <a:lnTo>
                      <a:pt x="14112" y="99603"/>
                    </a:lnTo>
                    <a:lnTo>
                      <a:pt x="29444" y="113269"/>
                    </a:lnTo>
                    <a:lnTo>
                      <a:pt x="38446" y="118551"/>
                    </a:lnTo>
                    <a:lnTo>
                      <a:pt x="46787" y="120902"/>
                    </a:lnTo>
                    <a:lnTo>
                      <a:pt x="77507" y="118586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4" name="Freeform 43"/>
              <p:cNvSpPr/>
              <p:nvPr/>
            </p:nvSpPr>
            <p:spPr>
              <a:xfrm>
                <a:off x="6659296" y="4178753"/>
                <a:ext cx="80064" cy="126581"/>
              </a:xfrm>
              <a:custGeom>
                <a:avLst/>
                <a:gdLst/>
                <a:ahLst/>
                <a:cxnLst/>
                <a:rect l="0" t="0" r="0" b="0"/>
                <a:pathLst>
                  <a:path w="80064" h="126581">
                    <a:moveTo>
                      <a:pt x="63930" y="21056"/>
                    </a:moveTo>
                    <a:lnTo>
                      <a:pt x="39884" y="30632"/>
                    </a:lnTo>
                    <a:lnTo>
                      <a:pt x="18461" y="48590"/>
                    </a:lnTo>
                    <a:lnTo>
                      <a:pt x="4337" y="66049"/>
                    </a:lnTo>
                    <a:lnTo>
                      <a:pt x="805" y="75618"/>
                    </a:lnTo>
                    <a:lnTo>
                      <a:pt x="0" y="95609"/>
                    </a:lnTo>
                    <a:lnTo>
                      <a:pt x="6661" y="113073"/>
                    </a:lnTo>
                    <a:lnTo>
                      <a:pt x="11713" y="121005"/>
                    </a:lnTo>
                    <a:lnTo>
                      <a:pt x="19760" y="125123"/>
                    </a:lnTo>
                    <a:lnTo>
                      <a:pt x="41180" y="126580"/>
                    </a:lnTo>
                    <a:lnTo>
                      <a:pt x="60058" y="120209"/>
                    </a:lnTo>
                    <a:lnTo>
                      <a:pt x="68368" y="115234"/>
                    </a:lnTo>
                    <a:lnTo>
                      <a:pt x="73908" y="107238"/>
                    </a:lnTo>
                    <a:lnTo>
                      <a:pt x="80063" y="85876"/>
                    </a:lnTo>
                    <a:lnTo>
                      <a:pt x="77940" y="53130"/>
                    </a:lnTo>
                    <a:lnTo>
                      <a:pt x="69767" y="34921"/>
                    </a:lnTo>
                    <a:lnTo>
                      <a:pt x="42873" y="0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5" name="Freeform 44"/>
              <p:cNvSpPr/>
              <p:nvPr/>
            </p:nvSpPr>
            <p:spPr>
              <a:xfrm>
                <a:off x="6775865" y="4157696"/>
                <a:ext cx="105286" cy="130506"/>
              </a:xfrm>
              <a:custGeom>
                <a:avLst/>
                <a:gdLst/>
                <a:ahLst/>
                <a:cxnLst/>
                <a:rect l="0" t="0" r="0" b="0"/>
                <a:pathLst>
                  <a:path w="105286" h="130506">
                    <a:moveTo>
                      <a:pt x="0" y="63171"/>
                    </a:moveTo>
                    <a:lnTo>
                      <a:pt x="15641" y="81152"/>
                    </a:lnTo>
                    <a:lnTo>
                      <a:pt x="34844" y="127323"/>
                    </a:lnTo>
                    <a:lnTo>
                      <a:pt x="34928" y="130505"/>
                    </a:lnTo>
                    <a:lnTo>
                      <a:pt x="32644" y="129117"/>
                    </a:lnTo>
                    <a:lnTo>
                      <a:pt x="25037" y="118217"/>
                    </a:lnTo>
                    <a:lnTo>
                      <a:pt x="17757" y="101673"/>
                    </a:lnTo>
                    <a:lnTo>
                      <a:pt x="16861" y="79503"/>
                    </a:lnTo>
                    <a:lnTo>
                      <a:pt x="25817" y="32732"/>
                    </a:lnTo>
                    <a:lnTo>
                      <a:pt x="31249" y="24161"/>
                    </a:lnTo>
                    <a:lnTo>
                      <a:pt x="46644" y="11518"/>
                    </a:lnTo>
                    <a:lnTo>
                      <a:pt x="105285" y="0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6" name="Freeform 45"/>
              <p:cNvSpPr/>
              <p:nvPr/>
            </p:nvSpPr>
            <p:spPr>
              <a:xfrm>
                <a:off x="6926558" y="4142036"/>
                <a:ext cx="112522" cy="130778"/>
              </a:xfrm>
              <a:custGeom>
                <a:avLst/>
                <a:gdLst/>
                <a:ahLst/>
                <a:cxnLst/>
                <a:rect l="0" t="0" r="0" b="0"/>
                <a:pathLst>
                  <a:path w="112522" h="130778">
                    <a:moveTo>
                      <a:pt x="7236" y="68302"/>
                    </a:moveTo>
                    <a:lnTo>
                      <a:pt x="7236" y="126919"/>
                    </a:lnTo>
                    <a:lnTo>
                      <a:pt x="6066" y="130777"/>
                    </a:lnTo>
                    <a:lnTo>
                      <a:pt x="4116" y="128669"/>
                    </a:lnTo>
                    <a:lnTo>
                      <a:pt x="0" y="112679"/>
                    </a:lnTo>
                    <a:lnTo>
                      <a:pt x="478" y="57874"/>
                    </a:lnTo>
                    <a:lnTo>
                      <a:pt x="6572" y="32082"/>
                    </a:lnTo>
                    <a:lnTo>
                      <a:pt x="17080" y="12820"/>
                    </a:lnTo>
                    <a:lnTo>
                      <a:pt x="25496" y="6747"/>
                    </a:lnTo>
                    <a:lnTo>
                      <a:pt x="47327" y="0"/>
                    </a:lnTo>
                    <a:lnTo>
                      <a:pt x="57360" y="1711"/>
                    </a:lnTo>
                    <a:lnTo>
                      <a:pt x="74747" y="12970"/>
                    </a:lnTo>
                    <a:lnTo>
                      <a:pt x="92100" y="39039"/>
                    </a:lnTo>
                    <a:lnTo>
                      <a:pt x="107274" y="79289"/>
                    </a:lnTo>
                    <a:lnTo>
                      <a:pt x="112521" y="120944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58" name="Group 57"/>
            <p:cNvGrpSpPr/>
            <p:nvPr/>
          </p:nvGrpSpPr>
          <p:grpSpPr>
            <a:xfrm>
              <a:off x="4745680" y="3252248"/>
              <a:ext cx="1051040" cy="463170"/>
              <a:chOff x="4745680" y="3252248"/>
              <a:chExt cx="1051040" cy="463170"/>
            </a:xfrm>
          </p:grpSpPr>
          <p:sp>
            <p:nvSpPr>
              <p:cNvPr id="48" name="Freeform 47"/>
              <p:cNvSpPr/>
              <p:nvPr/>
            </p:nvSpPr>
            <p:spPr>
              <a:xfrm>
                <a:off x="4745680" y="3315418"/>
                <a:ext cx="219289" cy="287979"/>
              </a:xfrm>
              <a:custGeom>
                <a:avLst/>
                <a:gdLst/>
                <a:ahLst/>
                <a:cxnLst/>
                <a:rect l="0" t="0" r="0" b="0"/>
                <a:pathLst>
                  <a:path w="219289" h="287979">
                    <a:moveTo>
                      <a:pt x="29775" y="0"/>
                    </a:moveTo>
                    <a:lnTo>
                      <a:pt x="21442" y="37478"/>
                    </a:lnTo>
                    <a:lnTo>
                      <a:pt x="14091" y="94491"/>
                    </a:lnTo>
                    <a:lnTo>
                      <a:pt x="15845" y="153673"/>
                    </a:lnTo>
                    <a:lnTo>
                      <a:pt x="7353" y="210423"/>
                    </a:lnTo>
                    <a:lnTo>
                      <a:pt x="0" y="266693"/>
                    </a:lnTo>
                    <a:lnTo>
                      <a:pt x="4076" y="276062"/>
                    </a:lnTo>
                    <a:lnTo>
                      <a:pt x="11473" y="282307"/>
                    </a:lnTo>
                    <a:lnTo>
                      <a:pt x="21083" y="286471"/>
                    </a:lnTo>
                    <a:lnTo>
                      <a:pt x="44240" y="287978"/>
                    </a:lnTo>
                    <a:lnTo>
                      <a:pt x="102822" y="279413"/>
                    </a:lnTo>
                    <a:lnTo>
                      <a:pt x="162314" y="276031"/>
                    </a:lnTo>
                    <a:lnTo>
                      <a:pt x="219288" y="284270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9" name="Freeform 48"/>
              <p:cNvSpPr/>
              <p:nvPr/>
            </p:nvSpPr>
            <p:spPr>
              <a:xfrm>
                <a:off x="4764926" y="3420704"/>
                <a:ext cx="94758" cy="1"/>
              </a:xfrm>
              <a:custGeom>
                <a:avLst/>
                <a:gdLst/>
                <a:ahLst/>
                <a:cxnLst/>
                <a:rect l="0" t="0" r="0" b="0"/>
                <a:pathLst>
                  <a:path w="94758" h="1">
                    <a:moveTo>
                      <a:pt x="94757" y="0"/>
                    </a:moveTo>
                    <a:lnTo>
                      <a:pt x="36141" y="0"/>
                    </a:lnTo>
                    <a:lnTo>
                      <a:pt x="0" y="0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0" name="Freeform 49"/>
              <p:cNvSpPr/>
              <p:nvPr/>
            </p:nvSpPr>
            <p:spPr>
              <a:xfrm>
                <a:off x="4775455" y="3252248"/>
                <a:ext cx="157928" cy="31586"/>
              </a:xfrm>
              <a:custGeom>
                <a:avLst/>
                <a:gdLst/>
                <a:ahLst/>
                <a:cxnLst/>
                <a:rect l="0" t="0" r="0" b="0"/>
                <a:pathLst>
                  <a:path w="157928" h="31586">
                    <a:moveTo>
                      <a:pt x="157927" y="0"/>
                    </a:moveTo>
                    <a:lnTo>
                      <a:pt x="102882" y="17958"/>
                    </a:lnTo>
                    <a:lnTo>
                      <a:pt x="51474" y="28547"/>
                    </a:lnTo>
                    <a:lnTo>
                      <a:pt x="0" y="31585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1" name="Freeform 50"/>
              <p:cNvSpPr/>
              <p:nvPr/>
            </p:nvSpPr>
            <p:spPr>
              <a:xfrm>
                <a:off x="4982058" y="3461890"/>
                <a:ext cx="235595" cy="253528"/>
              </a:xfrm>
              <a:custGeom>
                <a:avLst/>
                <a:gdLst/>
                <a:ahLst/>
                <a:cxnLst/>
                <a:rect l="0" t="0" r="0" b="0"/>
                <a:pathLst>
                  <a:path w="235595" h="253528">
                    <a:moveTo>
                      <a:pt x="98724" y="64098"/>
                    </a:moveTo>
                    <a:lnTo>
                      <a:pt x="89149" y="32816"/>
                    </a:lnTo>
                    <a:lnTo>
                      <a:pt x="78481" y="16660"/>
                    </a:lnTo>
                    <a:lnTo>
                      <a:pt x="62821" y="4800"/>
                    </a:lnTo>
                    <a:lnTo>
                      <a:pt x="53731" y="0"/>
                    </a:lnTo>
                    <a:lnTo>
                      <a:pt x="45332" y="309"/>
                    </a:lnTo>
                    <a:lnTo>
                      <a:pt x="37393" y="4025"/>
                    </a:lnTo>
                    <a:lnTo>
                      <a:pt x="23503" y="17512"/>
                    </a:lnTo>
                    <a:lnTo>
                      <a:pt x="1182" y="64896"/>
                    </a:lnTo>
                    <a:lnTo>
                      <a:pt x="0" y="85510"/>
                    </a:lnTo>
                    <a:lnTo>
                      <a:pt x="1322" y="95920"/>
                    </a:lnTo>
                    <a:lnTo>
                      <a:pt x="5713" y="104030"/>
                    </a:lnTo>
                    <a:lnTo>
                      <a:pt x="19951" y="116161"/>
                    </a:lnTo>
                    <a:lnTo>
                      <a:pt x="27492" y="117524"/>
                    </a:lnTo>
                    <a:lnTo>
                      <a:pt x="34858" y="116093"/>
                    </a:lnTo>
                    <a:lnTo>
                      <a:pt x="42109" y="112800"/>
                    </a:lnTo>
                    <a:lnTo>
                      <a:pt x="53285" y="99781"/>
                    </a:lnTo>
                    <a:lnTo>
                      <a:pt x="57902" y="91396"/>
                    </a:lnTo>
                    <a:lnTo>
                      <a:pt x="62151" y="90486"/>
                    </a:lnTo>
                    <a:lnTo>
                      <a:pt x="66153" y="94558"/>
                    </a:lnTo>
                    <a:lnTo>
                      <a:pt x="72550" y="111561"/>
                    </a:lnTo>
                    <a:lnTo>
                      <a:pt x="82583" y="174059"/>
                    </a:lnTo>
                    <a:lnTo>
                      <a:pt x="95790" y="234903"/>
                    </a:lnTo>
                    <a:lnTo>
                      <a:pt x="96768" y="248158"/>
                    </a:lnTo>
                    <a:lnTo>
                      <a:pt x="98590" y="253485"/>
                    </a:lnTo>
                    <a:lnTo>
                      <a:pt x="100974" y="253527"/>
                    </a:lnTo>
                    <a:lnTo>
                      <a:pt x="118796" y="233968"/>
                    </a:lnTo>
                    <a:lnTo>
                      <a:pt x="153252" y="215980"/>
                    </a:lnTo>
                    <a:lnTo>
                      <a:pt x="212363" y="195205"/>
                    </a:lnTo>
                    <a:lnTo>
                      <a:pt x="235594" y="190440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2" name="Freeform 51"/>
              <p:cNvSpPr/>
              <p:nvPr/>
            </p:nvSpPr>
            <p:spPr>
              <a:xfrm>
                <a:off x="5101839" y="3410175"/>
                <a:ext cx="138063" cy="157578"/>
              </a:xfrm>
              <a:custGeom>
                <a:avLst/>
                <a:gdLst/>
                <a:ahLst/>
                <a:cxnLst/>
                <a:rect l="0" t="0" r="0" b="0"/>
                <a:pathLst>
                  <a:path w="138063" h="157578">
                    <a:moveTo>
                      <a:pt x="0" y="31585"/>
                    </a:moveTo>
                    <a:lnTo>
                      <a:pt x="11178" y="48353"/>
                    </a:lnTo>
                    <a:lnTo>
                      <a:pt x="22876" y="107031"/>
                    </a:lnTo>
                    <a:lnTo>
                      <a:pt x="30054" y="131797"/>
                    </a:lnTo>
                    <a:lnTo>
                      <a:pt x="41043" y="150603"/>
                    </a:lnTo>
                    <a:lnTo>
                      <a:pt x="49589" y="155384"/>
                    </a:lnTo>
                    <a:lnTo>
                      <a:pt x="71563" y="157577"/>
                    </a:lnTo>
                    <a:lnTo>
                      <a:pt x="81634" y="154184"/>
                    </a:lnTo>
                    <a:lnTo>
                      <a:pt x="122029" y="119523"/>
                    </a:lnTo>
                    <a:lnTo>
                      <a:pt x="138062" y="92736"/>
                    </a:lnTo>
                    <a:lnTo>
                      <a:pt x="137010" y="69682"/>
                    </a:lnTo>
                    <a:lnTo>
                      <a:pt x="129503" y="33514"/>
                    </a:lnTo>
                    <a:lnTo>
                      <a:pt x="126342" y="0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3" name="Freeform 52"/>
              <p:cNvSpPr/>
              <p:nvPr/>
            </p:nvSpPr>
            <p:spPr>
              <a:xfrm>
                <a:off x="5303298" y="3430472"/>
                <a:ext cx="156511" cy="139491"/>
              </a:xfrm>
              <a:custGeom>
                <a:avLst/>
                <a:gdLst/>
                <a:ahLst/>
                <a:cxnLst/>
                <a:rect l="0" t="0" r="0" b="0"/>
                <a:pathLst>
                  <a:path w="156511" h="139491">
                    <a:moveTo>
                      <a:pt x="72282" y="106043"/>
                    </a:moveTo>
                    <a:lnTo>
                      <a:pt x="77871" y="83687"/>
                    </a:lnTo>
                    <a:lnTo>
                      <a:pt x="74376" y="63352"/>
                    </a:lnTo>
                    <a:lnTo>
                      <a:pt x="58658" y="21702"/>
                    </a:lnTo>
                    <a:lnTo>
                      <a:pt x="45170" y="6947"/>
                    </a:lnTo>
                    <a:lnTo>
                      <a:pt x="36660" y="1375"/>
                    </a:lnTo>
                    <a:lnTo>
                      <a:pt x="28647" y="0"/>
                    </a:lnTo>
                    <a:lnTo>
                      <a:pt x="20965" y="1423"/>
                    </a:lnTo>
                    <a:lnTo>
                      <a:pt x="13504" y="4711"/>
                    </a:lnTo>
                    <a:lnTo>
                      <a:pt x="9700" y="10412"/>
                    </a:lnTo>
                    <a:lnTo>
                      <a:pt x="1773" y="65947"/>
                    </a:lnTo>
                    <a:lnTo>
                      <a:pt x="0" y="90952"/>
                    </a:lnTo>
                    <a:lnTo>
                      <a:pt x="5452" y="111425"/>
                    </a:lnTo>
                    <a:lnTo>
                      <a:pt x="10181" y="120160"/>
                    </a:lnTo>
                    <a:lnTo>
                      <a:pt x="16843" y="124813"/>
                    </a:lnTo>
                    <a:lnTo>
                      <a:pt x="24794" y="126745"/>
                    </a:lnTo>
                    <a:lnTo>
                      <a:pt x="33604" y="126864"/>
                    </a:lnTo>
                    <a:lnTo>
                      <a:pt x="40648" y="123433"/>
                    </a:lnTo>
                    <a:lnTo>
                      <a:pt x="51594" y="110263"/>
                    </a:lnTo>
                    <a:lnTo>
                      <a:pt x="64332" y="83117"/>
                    </a:lnTo>
                    <a:lnTo>
                      <a:pt x="64642" y="73212"/>
                    </a:lnTo>
                    <a:lnTo>
                      <a:pt x="57410" y="49522"/>
                    </a:lnTo>
                    <a:lnTo>
                      <a:pt x="59043" y="55187"/>
                    </a:lnTo>
                    <a:lnTo>
                      <a:pt x="95977" y="114584"/>
                    </a:lnTo>
                    <a:lnTo>
                      <a:pt x="109719" y="128557"/>
                    </a:lnTo>
                    <a:lnTo>
                      <a:pt x="127525" y="138666"/>
                    </a:lnTo>
                    <a:lnTo>
                      <a:pt x="134847" y="139490"/>
                    </a:lnTo>
                    <a:lnTo>
                      <a:pt x="140899" y="137700"/>
                    </a:lnTo>
                    <a:lnTo>
                      <a:pt x="156510" y="127101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4" name="Freeform 53"/>
              <p:cNvSpPr/>
              <p:nvPr/>
            </p:nvSpPr>
            <p:spPr>
              <a:xfrm>
                <a:off x="5439184" y="3252248"/>
                <a:ext cx="31153" cy="273742"/>
              </a:xfrm>
              <a:custGeom>
                <a:avLst/>
                <a:gdLst/>
                <a:ahLst/>
                <a:cxnLst/>
                <a:rect l="0" t="0" r="0" b="0"/>
                <a:pathLst>
                  <a:path w="31153" h="273742">
                    <a:moveTo>
                      <a:pt x="10095" y="0"/>
                    </a:moveTo>
                    <a:lnTo>
                      <a:pt x="1761" y="37478"/>
                    </a:lnTo>
                    <a:lnTo>
                      <a:pt x="0" y="100079"/>
                    </a:lnTo>
                    <a:lnTo>
                      <a:pt x="9228" y="163225"/>
                    </a:lnTo>
                    <a:lnTo>
                      <a:pt x="26128" y="220758"/>
                    </a:lnTo>
                    <a:lnTo>
                      <a:pt x="31152" y="273741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5" name="Freeform 54"/>
              <p:cNvSpPr/>
              <p:nvPr/>
            </p:nvSpPr>
            <p:spPr>
              <a:xfrm>
                <a:off x="5365051" y="3337934"/>
                <a:ext cx="189514" cy="9071"/>
              </a:xfrm>
              <a:custGeom>
                <a:avLst/>
                <a:gdLst/>
                <a:ahLst/>
                <a:cxnLst/>
                <a:rect l="0" t="0" r="0" b="0"/>
                <a:pathLst>
                  <a:path w="189514" h="9071">
                    <a:moveTo>
                      <a:pt x="189513" y="9070"/>
                    </a:moveTo>
                    <a:lnTo>
                      <a:pt x="130896" y="4"/>
                    </a:lnTo>
                    <a:lnTo>
                      <a:pt x="77892" y="0"/>
                    </a:lnTo>
                    <a:lnTo>
                      <a:pt x="32414" y="6931"/>
                    </a:lnTo>
                    <a:lnTo>
                      <a:pt x="0" y="9070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6" name="Freeform 55"/>
              <p:cNvSpPr/>
              <p:nvPr/>
            </p:nvSpPr>
            <p:spPr>
              <a:xfrm>
                <a:off x="5523201" y="3410174"/>
                <a:ext cx="100374" cy="149708"/>
              </a:xfrm>
              <a:custGeom>
                <a:avLst/>
                <a:gdLst/>
                <a:ahLst/>
                <a:cxnLst/>
                <a:rect l="0" t="0" r="0" b="0"/>
                <a:pathLst>
                  <a:path w="100374" h="149708">
                    <a:moveTo>
                      <a:pt x="52420" y="42114"/>
                    </a:moveTo>
                    <a:lnTo>
                      <a:pt x="35652" y="36524"/>
                    </a:lnTo>
                    <a:lnTo>
                      <a:pt x="18061" y="36900"/>
                    </a:lnTo>
                    <a:lnTo>
                      <a:pt x="8457" y="38638"/>
                    </a:lnTo>
                    <a:lnTo>
                      <a:pt x="3224" y="43306"/>
                    </a:lnTo>
                    <a:lnTo>
                      <a:pt x="905" y="49928"/>
                    </a:lnTo>
                    <a:lnTo>
                      <a:pt x="0" y="91361"/>
                    </a:lnTo>
                    <a:lnTo>
                      <a:pt x="6116" y="114304"/>
                    </a:lnTo>
                    <a:lnTo>
                      <a:pt x="11022" y="125336"/>
                    </a:lnTo>
                    <a:lnTo>
                      <a:pt x="25832" y="140713"/>
                    </a:lnTo>
                    <a:lnTo>
                      <a:pt x="34695" y="146451"/>
                    </a:lnTo>
                    <a:lnTo>
                      <a:pt x="53900" y="149707"/>
                    </a:lnTo>
                    <a:lnTo>
                      <a:pt x="63935" y="148938"/>
                    </a:lnTo>
                    <a:lnTo>
                      <a:pt x="81324" y="138724"/>
                    </a:lnTo>
                    <a:lnTo>
                      <a:pt x="89237" y="131087"/>
                    </a:lnTo>
                    <a:lnTo>
                      <a:pt x="98029" y="110123"/>
                    </a:lnTo>
                    <a:lnTo>
                      <a:pt x="100373" y="97982"/>
                    </a:lnTo>
                    <a:lnTo>
                      <a:pt x="98427" y="86378"/>
                    </a:lnTo>
                    <a:lnTo>
                      <a:pt x="80089" y="54450"/>
                    </a:lnTo>
                    <a:lnTo>
                      <a:pt x="49220" y="22107"/>
                    </a:lnTo>
                    <a:lnTo>
                      <a:pt x="26125" y="6550"/>
                    </a:lnTo>
                    <a:lnTo>
                      <a:pt x="10306" y="0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7" name="Freeform 56"/>
              <p:cNvSpPr/>
              <p:nvPr/>
            </p:nvSpPr>
            <p:spPr>
              <a:xfrm>
                <a:off x="5658468" y="3389117"/>
                <a:ext cx="138252" cy="162665"/>
              </a:xfrm>
              <a:custGeom>
                <a:avLst/>
                <a:gdLst/>
                <a:ahLst/>
                <a:cxnLst/>
                <a:rect l="0" t="0" r="0" b="0"/>
                <a:pathLst>
                  <a:path w="138252" h="162665">
                    <a:moveTo>
                      <a:pt x="32966" y="115814"/>
                    </a:moveTo>
                    <a:lnTo>
                      <a:pt x="44145" y="126992"/>
                    </a:lnTo>
                    <a:lnTo>
                      <a:pt x="49632" y="144959"/>
                    </a:lnTo>
                    <a:lnTo>
                      <a:pt x="51096" y="156301"/>
                    </a:lnTo>
                    <a:lnTo>
                      <a:pt x="49732" y="161522"/>
                    </a:lnTo>
                    <a:lnTo>
                      <a:pt x="46483" y="162664"/>
                    </a:lnTo>
                    <a:lnTo>
                      <a:pt x="41977" y="161085"/>
                    </a:lnTo>
                    <a:lnTo>
                      <a:pt x="33852" y="149973"/>
                    </a:lnTo>
                    <a:lnTo>
                      <a:pt x="2862" y="89352"/>
                    </a:lnTo>
                    <a:lnTo>
                      <a:pt x="29" y="80625"/>
                    </a:lnTo>
                    <a:lnTo>
                      <a:pt x="0" y="61570"/>
                    </a:lnTo>
                    <a:lnTo>
                      <a:pt x="7005" y="44523"/>
                    </a:lnTo>
                    <a:lnTo>
                      <a:pt x="30568" y="14514"/>
                    </a:lnTo>
                    <a:lnTo>
                      <a:pt x="53347" y="6451"/>
                    </a:lnTo>
                    <a:lnTo>
                      <a:pt x="110041" y="1275"/>
                    </a:lnTo>
                    <a:lnTo>
                      <a:pt x="138251" y="0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66" name="Group 65"/>
            <p:cNvGrpSpPr/>
            <p:nvPr/>
          </p:nvGrpSpPr>
          <p:grpSpPr>
            <a:xfrm>
              <a:off x="6170274" y="644210"/>
              <a:ext cx="536786" cy="558011"/>
              <a:chOff x="6170274" y="644210"/>
              <a:chExt cx="536786" cy="558011"/>
            </a:xfrm>
          </p:grpSpPr>
          <p:sp>
            <p:nvSpPr>
              <p:cNvPr id="59" name="Freeform 58"/>
              <p:cNvSpPr/>
              <p:nvPr/>
            </p:nvSpPr>
            <p:spPr>
              <a:xfrm>
                <a:off x="6170274" y="1033629"/>
                <a:ext cx="281644" cy="168592"/>
              </a:xfrm>
              <a:custGeom>
                <a:avLst/>
                <a:gdLst/>
                <a:ahLst/>
                <a:cxnLst/>
                <a:rect l="0" t="0" r="0" b="0"/>
                <a:pathLst>
                  <a:path w="281644" h="168592">
                    <a:moveTo>
                      <a:pt x="144772" y="168591"/>
                    </a:moveTo>
                    <a:lnTo>
                      <a:pt x="81439" y="105257"/>
                    </a:lnTo>
                    <a:lnTo>
                      <a:pt x="31140" y="43505"/>
                    </a:lnTo>
                    <a:lnTo>
                      <a:pt x="1314" y="5972"/>
                    </a:lnTo>
                    <a:lnTo>
                      <a:pt x="0" y="1687"/>
                    </a:lnTo>
                    <a:lnTo>
                      <a:pt x="2634" y="0"/>
                    </a:lnTo>
                    <a:lnTo>
                      <a:pt x="62855" y="8456"/>
                    </a:lnTo>
                    <a:lnTo>
                      <a:pt x="88477" y="12022"/>
                    </a:lnTo>
                    <a:lnTo>
                      <a:pt x="139762" y="30256"/>
                    </a:lnTo>
                    <a:lnTo>
                      <a:pt x="194345" y="45469"/>
                    </a:lnTo>
                    <a:lnTo>
                      <a:pt x="238922" y="57399"/>
                    </a:lnTo>
                    <a:lnTo>
                      <a:pt x="281643" y="52777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0" name="Freeform 59"/>
              <p:cNvSpPr/>
              <p:nvPr/>
            </p:nvSpPr>
            <p:spPr>
              <a:xfrm>
                <a:off x="6251876" y="1054821"/>
                <a:ext cx="105286" cy="52644"/>
              </a:xfrm>
              <a:custGeom>
                <a:avLst/>
                <a:gdLst/>
                <a:ahLst/>
                <a:cxnLst/>
                <a:rect l="0" t="0" r="0" b="0"/>
                <a:pathLst>
                  <a:path w="105286" h="52644">
                    <a:moveTo>
                      <a:pt x="105285" y="0"/>
                    </a:moveTo>
                    <a:lnTo>
                      <a:pt x="51410" y="27511"/>
                    </a:lnTo>
                    <a:lnTo>
                      <a:pt x="0" y="52643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1" name="Freeform 60"/>
              <p:cNvSpPr/>
              <p:nvPr/>
            </p:nvSpPr>
            <p:spPr>
              <a:xfrm>
                <a:off x="6420330" y="865309"/>
                <a:ext cx="21058" cy="147399"/>
              </a:xfrm>
              <a:custGeom>
                <a:avLst/>
                <a:gdLst/>
                <a:ahLst/>
                <a:cxnLst/>
                <a:rect l="0" t="0" r="0" b="0"/>
                <a:pathLst>
                  <a:path w="21058" h="147399">
                    <a:moveTo>
                      <a:pt x="0" y="0"/>
                    </a:moveTo>
                    <a:lnTo>
                      <a:pt x="3120" y="42691"/>
                    </a:lnTo>
                    <a:lnTo>
                      <a:pt x="16789" y="102068"/>
                    </a:lnTo>
                    <a:lnTo>
                      <a:pt x="21057" y="147398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2" name="Freeform 61"/>
              <p:cNvSpPr/>
              <p:nvPr/>
            </p:nvSpPr>
            <p:spPr>
              <a:xfrm>
                <a:off x="6325575" y="928479"/>
                <a:ext cx="200043" cy="31587"/>
              </a:xfrm>
              <a:custGeom>
                <a:avLst/>
                <a:gdLst/>
                <a:ahLst/>
                <a:cxnLst/>
                <a:rect l="0" t="0" r="0" b="0"/>
                <a:pathLst>
                  <a:path w="200043" h="31587">
                    <a:moveTo>
                      <a:pt x="200042" y="0"/>
                    </a:moveTo>
                    <a:lnTo>
                      <a:pt x="162563" y="8333"/>
                    </a:lnTo>
                    <a:lnTo>
                      <a:pt x="111140" y="15684"/>
                    </a:lnTo>
                    <a:lnTo>
                      <a:pt x="55922" y="27232"/>
                    </a:lnTo>
                    <a:lnTo>
                      <a:pt x="0" y="31586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3" name="Freeform 62"/>
              <p:cNvSpPr/>
              <p:nvPr/>
            </p:nvSpPr>
            <p:spPr>
              <a:xfrm>
                <a:off x="6483502" y="844251"/>
                <a:ext cx="94757" cy="42115"/>
              </a:xfrm>
              <a:custGeom>
                <a:avLst/>
                <a:gdLst/>
                <a:ahLst/>
                <a:cxnLst/>
                <a:rect l="0" t="0" r="0" b="0"/>
                <a:pathLst>
                  <a:path w="94757" h="42115">
                    <a:moveTo>
                      <a:pt x="0" y="0"/>
                    </a:moveTo>
                    <a:lnTo>
                      <a:pt x="24046" y="9575"/>
                    </a:lnTo>
                    <a:lnTo>
                      <a:pt x="65181" y="33814"/>
                    </a:lnTo>
                    <a:lnTo>
                      <a:pt x="94756" y="42114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4" name="Freeform 63"/>
              <p:cNvSpPr/>
              <p:nvPr/>
            </p:nvSpPr>
            <p:spPr>
              <a:xfrm>
                <a:off x="6420329" y="738966"/>
                <a:ext cx="10530" cy="1"/>
              </a:xfrm>
              <a:custGeom>
                <a:avLst/>
                <a:gdLst/>
                <a:ahLst/>
                <a:cxnLst/>
                <a:rect l="0" t="0" r="0" b="0"/>
                <a:pathLst>
                  <a:path w="10530" h="1">
                    <a:moveTo>
                      <a:pt x="10529" y="0"/>
                    </a:moveTo>
                    <a:lnTo>
                      <a:pt x="0" y="0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5" name="Freeform 64"/>
              <p:cNvSpPr/>
              <p:nvPr/>
            </p:nvSpPr>
            <p:spPr>
              <a:xfrm>
                <a:off x="6529923" y="644210"/>
                <a:ext cx="177137" cy="168457"/>
              </a:xfrm>
              <a:custGeom>
                <a:avLst/>
                <a:gdLst/>
                <a:ahLst/>
                <a:cxnLst/>
                <a:rect l="0" t="0" r="0" b="0"/>
                <a:pathLst>
                  <a:path w="177137" h="168457">
                    <a:moveTo>
                      <a:pt x="79920" y="0"/>
                    </a:moveTo>
                    <a:lnTo>
                      <a:pt x="57563" y="0"/>
                    </a:lnTo>
                    <a:lnTo>
                      <a:pt x="40348" y="6239"/>
                    </a:lnTo>
                    <a:lnTo>
                      <a:pt x="10232" y="29308"/>
                    </a:lnTo>
                    <a:lnTo>
                      <a:pt x="2155" y="48901"/>
                    </a:lnTo>
                    <a:lnTo>
                      <a:pt x="0" y="60676"/>
                    </a:lnTo>
                    <a:lnTo>
                      <a:pt x="2074" y="69697"/>
                    </a:lnTo>
                    <a:lnTo>
                      <a:pt x="6965" y="76880"/>
                    </a:lnTo>
                    <a:lnTo>
                      <a:pt x="13736" y="82839"/>
                    </a:lnTo>
                    <a:lnTo>
                      <a:pt x="21760" y="85641"/>
                    </a:lnTo>
                    <a:lnTo>
                      <a:pt x="40033" y="85636"/>
                    </a:lnTo>
                    <a:lnTo>
                      <a:pt x="56733" y="78615"/>
                    </a:lnTo>
                    <a:lnTo>
                      <a:pt x="102083" y="56799"/>
                    </a:lnTo>
                    <a:lnTo>
                      <a:pt x="122525" y="49420"/>
                    </a:lnTo>
                    <a:lnTo>
                      <a:pt x="132890" y="49325"/>
                    </a:lnTo>
                    <a:lnTo>
                      <a:pt x="153765" y="55457"/>
                    </a:lnTo>
                    <a:lnTo>
                      <a:pt x="168503" y="69101"/>
                    </a:lnTo>
                    <a:lnTo>
                      <a:pt x="174070" y="77653"/>
                    </a:lnTo>
                    <a:lnTo>
                      <a:pt x="177136" y="96513"/>
                    </a:lnTo>
                    <a:lnTo>
                      <a:pt x="176317" y="106456"/>
                    </a:lnTo>
                    <a:lnTo>
                      <a:pt x="169167" y="123743"/>
                    </a:lnTo>
                    <a:lnTo>
                      <a:pt x="145512" y="153904"/>
                    </a:lnTo>
                    <a:lnTo>
                      <a:pt x="135198" y="161988"/>
                    </a:lnTo>
                    <a:lnTo>
                      <a:pt x="122034" y="168456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sp>
        <p:nvSpPr>
          <p:cNvPr id="68" name="Oval 67"/>
          <p:cNvSpPr/>
          <p:nvPr/>
        </p:nvSpPr>
        <p:spPr>
          <a:xfrm>
            <a:off x="253111" y="1686051"/>
            <a:ext cx="2222499" cy="2222501"/>
          </a:xfrm>
          <a:prstGeom prst="ellipse">
            <a:avLst/>
          </a:prstGeom>
          <a:solidFill>
            <a:schemeClr val="accent1">
              <a:alpha val="1000"/>
            </a:schemeClr>
          </a:solidFill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2" name="Group 71"/>
          <p:cNvGrpSpPr/>
          <p:nvPr/>
        </p:nvGrpSpPr>
        <p:grpSpPr>
          <a:xfrm>
            <a:off x="526464" y="1905665"/>
            <a:ext cx="1726700" cy="1852865"/>
            <a:chOff x="526464" y="1905665"/>
            <a:chExt cx="1726700" cy="1852865"/>
          </a:xfrm>
        </p:grpSpPr>
        <p:sp>
          <p:nvSpPr>
            <p:cNvPr id="69" name="Freeform 68"/>
            <p:cNvSpPr/>
            <p:nvPr/>
          </p:nvSpPr>
          <p:spPr>
            <a:xfrm>
              <a:off x="759519" y="2011579"/>
              <a:ext cx="1188900" cy="1557257"/>
            </a:xfrm>
            <a:custGeom>
              <a:avLst/>
              <a:gdLst/>
              <a:ahLst/>
              <a:cxnLst/>
              <a:rect l="0" t="0" r="0" b="0"/>
              <a:pathLst>
                <a:path w="1188900" h="1557257">
                  <a:moveTo>
                    <a:pt x="872398" y="525788"/>
                  </a:moveTo>
                  <a:lnTo>
                    <a:pt x="810117" y="473083"/>
                  </a:lnTo>
                  <a:lnTo>
                    <a:pt x="752947" y="445361"/>
                  </a:lnTo>
                  <a:lnTo>
                    <a:pt x="699745" y="435278"/>
                  </a:lnTo>
                  <a:lnTo>
                    <a:pt x="648886" y="435410"/>
                  </a:lnTo>
                  <a:lnTo>
                    <a:pt x="602231" y="445977"/>
                  </a:lnTo>
                  <a:lnTo>
                    <a:pt x="540351" y="464920"/>
                  </a:lnTo>
                  <a:lnTo>
                    <a:pt x="481807" y="501732"/>
                  </a:lnTo>
                  <a:lnTo>
                    <a:pt x="434235" y="543381"/>
                  </a:lnTo>
                  <a:lnTo>
                    <a:pt x="400707" y="600108"/>
                  </a:lnTo>
                  <a:lnTo>
                    <a:pt x="380648" y="648025"/>
                  </a:lnTo>
                  <a:lnTo>
                    <a:pt x="365475" y="706676"/>
                  </a:lnTo>
                  <a:lnTo>
                    <a:pt x="359160" y="757329"/>
                  </a:lnTo>
                  <a:lnTo>
                    <a:pt x="362065" y="819188"/>
                  </a:lnTo>
                  <a:lnTo>
                    <a:pt x="360144" y="841022"/>
                  </a:lnTo>
                  <a:lnTo>
                    <a:pt x="371481" y="894204"/>
                  </a:lnTo>
                  <a:lnTo>
                    <a:pt x="400744" y="957450"/>
                  </a:lnTo>
                  <a:lnTo>
                    <a:pt x="414769" y="972272"/>
                  </a:lnTo>
                  <a:lnTo>
                    <a:pt x="474108" y="1011780"/>
                  </a:lnTo>
                  <a:lnTo>
                    <a:pt x="529254" y="1034521"/>
                  </a:lnTo>
                  <a:lnTo>
                    <a:pt x="568734" y="1046451"/>
                  </a:lnTo>
                  <a:lnTo>
                    <a:pt x="619817" y="1049336"/>
                  </a:lnTo>
                  <a:lnTo>
                    <a:pt x="676536" y="1040423"/>
                  </a:lnTo>
                  <a:lnTo>
                    <a:pt x="705799" y="1032935"/>
                  </a:lnTo>
                  <a:lnTo>
                    <a:pt x="762649" y="996801"/>
                  </a:lnTo>
                  <a:lnTo>
                    <a:pt x="807715" y="954897"/>
                  </a:lnTo>
                  <a:lnTo>
                    <a:pt x="826716" y="925113"/>
                  </a:lnTo>
                  <a:lnTo>
                    <a:pt x="856937" y="873129"/>
                  </a:lnTo>
                  <a:lnTo>
                    <a:pt x="888321" y="831095"/>
                  </a:lnTo>
                  <a:lnTo>
                    <a:pt x="910326" y="777300"/>
                  </a:lnTo>
                  <a:lnTo>
                    <a:pt x="928461" y="716765"/>
                  </a:lnTo>
                  <a:lnTo>
                    <a:pt x="933463" y="661793"/>
                  </a:lnTo>
                  <a:lnTo>
                    <a:pt x="941219" y="602306"/>
                  </a:lnTo>
                  <a:lnTo>
                    <a:pt x="933912" y="540470"/>
                  </a:lnTo>
                  <a:lnTo>
                    <a:pt x="921203" y="478126"/>
                  </a:lnTo>
                  <a:lnTo>
                    <a:pt x="899022" y="433185"/>
                  </a:lnTo>
                  <a:lnTo>
                    <a:pt x="844265" y="371592"/>
                  </a:lnTo>
                  <a:lnTo>
                    <a:pt x="806480" y="350379"/>
                  </a:lnTo>
                  <a:lnTo>
                    <a:pt x="758240" y="334865"/>
                  </a:lnTo>
                  <a:lnTo>
                    <a:pt x="706902" y="334038"/>
                  </a:lnTo>
                  <a:lnTo>
                    <a:pt x="660235" y="352380"/>
                  </a:lnTo>
                  <a:lnTo>
                    <a:pt x="602953" y="405395"/>
                  </a:lnTo>
                  <a:lnTo>
                    <a:pt x="587698" y="423147"/>
                  </a:lnTo>
                  <a:lnTo>
                    <a:pt x="553395" y="485076"/>
                  </a:lnTo>
                  <a:lnTo>
                    <a:pt x="536250" y="546646"/>
                  </a:lnTo>
                  <a:lnTo>
                    <a:pt x="529976" y="590041"/>
                  </a:lnTo>
                  <a:lnTo>
                    <a:pt x="527188" y="636623"/>
                  </a:lnTo>
                  <a:lnTo>
                    <a:pt x="525618" y="692119"/>
                  </a:lnTo>
                  <a:lnTo>
                    <a:pt x="530742" y="749377"/>
                  </a:lnTo>
                  <a:lnTo>
                    <a:pt x="544124" y="809900"/>
                  </a:lnTo>
                  <a:lnTo>
                    <a:pt x="563912" y="862263"/>
                  </a:lnTo>
                  <a:lnTo>
                    <a:pt x="613477" y="918838"/>
                  </a:lnTo>
                  <a:lnTo>
                    <a:pt x="642042" y="936785"/>
                  </a:lnTo>
                  <a:lnTo>
                    <a:pt x="678322" y="943923"/>
                  </a:lnTo>
                  <a:lnTo>
                    <a:pt x="718708" y="934860"/>
                  </a:lnTo>
                  <a:lnTo>
                    <a:pt x="754720" y="917356"/>
                  </a:lnTo>
                  <a:lnTo>
                    <a:pt x="782028" y="891763"/>
                  </a:lnTo>
                  <a:lnTo>
                    <a:pt x="804937" y="850774"/>
                  </a:lnTo>
                  <a:lnTo>
                    <a:pt x="815365" y="807174"/>
                  </a:lnTo>
                  <a:lnTo>
                    <a:pt x="812865" y="759031"/>
                  </a:lnTo>
                  <a:lnTo>
                    <a:pt x="799126" y="713310"/>
                  </a:lnTo>
                  <a:lnTo>
                    <a:pt x="769059" y="675717"/>
                  </a:lnTo>
                  <a:lnTo>
                    <a:pt x="730515" y="647941"/>
                  </a:lnTo>
                  <a:lnTo>
                    <a:pt x="689459" y="636071"/>
                  </a:lnTo>
                  <a:lnTo>
                    <a:pt x="642069" y="632554"/>
                  </a:lnTo>
                  <a:lnTo>
                    <a:pt x="614441" y="637971"/>
                  </a:lnTo>
                  <a:lnTo>
                    <a:pt x="590464" y="649347"/>
                  </a:lnTo>
                  <a:lnTo>
                    <a:pt x="559574" y="675482"/>
                  </a:lnTo>
                  <a:lnTo>
                    <a:pt x="546972" y="695264"/>
                  </a:lnTo>
                  <a:lnTo>
                    <a:pt x="538889" y="737310"/>
                  </a:lnTo>
                  <a:lnTo>
                    <a:pt x="543394" y="795515"/>
                  </a:lnTo>
                  <a:lnTo>
                    <a:pt x="547577" y="835645"/>
                  </a:lnTo>
                  <a:lnTo>
                    <a:pt x="556848" y="854965"/>
                  </a:lnTo>
                  <a:lnTo>
                    <a:pt x="575006" y="868231"/>
                  </a:lnTo>
                  <a:lnTo>
                    <a:pt x="619201" y="886280"/>
                  </a:lnTo>
                  <a:lnTo>
                    <a:pt x="643663" y="884488"/>
                  </a:lnTo>
                  <a:lnTo>
                    <a:pt x="697494" y="864275"/>
                  </a:lnTo>
                  <a:lnTo>
                    <a:pt x="752018" y="829346"/>
                  </a:lnTo>
                  <a:lnTo>
                    <a:pt x="785647" y="797835"/>
                  </a:lnTo>
                  <a:lnTo>
                    <a:pt x="821683" y="745859"/>
                  </a:lnTo>
                  <a:lnTo>
                    <a:pt x="845673" y="704468"/>
                  </a:lnTo>
                  <a:lnTo>
                    <a:pt x="869848" y="648561"/>
                  </a:lnTo>
                  <a:lnTo>
                    <a:pt x="895984" y="593627"/>
                  </a:lnTo>
                  <a:lnTo>
                    <a:pt x="917430" y="531342"/>
                  </a:lnTo>
                  <a:lnTo>
                    <a:pt x="931942" y="476366"/>
                  </a:lnTo>
                  <a:lnTo>
                    <a:pt x="942954" y="420446"/>
                  </a:lnTo>
                  <a:lnTo>
                    <a:pt x="951749" y="358711"/>
                  </a:lnTo>
                  <a:lnTo>
                    <a:pt x="947072" y="299282"/>
                  </a:lnTo>
                  <a:lnTo>
                    <a:pt x="934773" y="242193"/>
                  </a:lnTo>
                  <a:lnTo>
                    <a:pt x="909511" y="181730"/>
                  </a:lnTo>
                  <a:lnTo>
                    <a:pt x="875711" y="126151"/>
                  </a:lnTo>
                  <a:lnTo>
                    <a:pt x="825593" y="62755"/>
                  </a:lnTo>
                  <a:lnTo>
                    <a:pt x="797308" y="40243"/>
                  </a:lnTo>
                  <a:lnTo>
                    <a:pt x="735405" y="13909"/>
                  </a:lnTo>
                  <a:lnTo>
                    <a:pt x="690270" y="2584"/>
                  </a:lnTo>
                  <a:lnTo>
                    <a:pt x="636640" y="0"/>
                  </a:lnTo>
                  <a:lnTo>
                    <a:pt x="580987" y="7895"/>
                  </a:lnTo>
                  <a:lnTo>
                    <a:pt x="528053" y="20719"/>
                  </a:lnTo>
                  <a:lnTo>
                    <a:pt x="472722" y="39177"/>
                  </a:lnTo>
                  <a:lnTo>
                    <a:pt x="410349" y="69751"/>
                  </a:lnTo>
                  <a:lnTo>
                    <a:pt x="354359" y="108484"/>
                  </a:lnTo>
                  <a:lnTo>
                    <a:pt x="290928" y="150301"/>
                  </a:lnTo>
                  <a:lnTo>
                    <a:pt x="230943" y="199407"/>
                  </a:lnTo>
                  <a:lnTo>
                    <a:pt x="172007" y="248538"/>
                  </a:lnTo>
                  <a:lnTo>
                    <a:pt x="122623" y="308394"/>
                  </a:lnTo>
                  <a:lnTo>
                    <a:pt x="88811" y="368186"/>
                  </a:lnTo>
                  <a:lnTo>
                    <a:pt x="55986" y="431061"/>
                  </a:lnTo>
                  <a:lnTo>
                    <a:pt x="37308" y="489267"/>
                  </a:lnTo>
                  <a:lnTo>
                    <a:pt x="22731" y="552435"/>
                  </a:lnTo>
                  <a:lnTo>
                    <a:pt x="14621" y="606961"/>
                  </a:lnTo>
                  <a:lnTo>
                    <a:pt x="10159" y="659932"/>
                  </a:lnTo>
                  <a:lnTo>
                    <a:pt x="6158" y="715456"/>
                  </a:lnTo>
                  <a:lnTo>
                    <a:pt x="39" y="771484"/>
                  </a:lnTo>
                  <a:lnTo>
                    <a:pt x="0" y="834847"/>
                  </a:lnTo>
                  <a:lnTo>
                    <a:pt x="10044" y="893636"/>
                  </a:lnTo>
                  <a:lnTo>
                    <a:pt x="17704" y="950310"/>
                  </a:lnTo>
                  <a:lnTo>
                    <a:pt x="28792" y="1006565"/>
                  </a:lnTo>
                  <a:lnTo>
                    <a:pt x="49180" y="1059617"/>
                  </a:lnTo>
                  <a:lnTo>
                    <a:pt x="64819" y="1109828"/>
                  </a:lnTo>
                  <a:lnTo>
                    <a:pt x="87578" y="1164806"/>
                  </a:lnTo>
                  <a:lnTo>
                    <a:pt x="114604" y="1220726"/>
                  </a:lnTo>
                  <a:lnTo>
                    <a:pt x="138599" y="1259681"/>
                  </a:lnTo>
                  <a:lnTo>
                    <a:pt x="181231" y="1315017"/>
                  </a:lnTo>
                  <a:lnTo>
                    <a:pt x="230648" y="1368014"/>
                  </a:lnTo>
                  <a:lnTo>
                    <a:pt x="293373" y="1425645"/>
                  </a:lnTo>
                  <a:lnTo>
                    <a:pt x="349098" y="1462550"/>
                  </a:lnTo>
                  <a:lnTo>
                    <a:pt x="408169" y="1489478"/>
                  </a:lnTo>
                  <a:lnTo>
                    <a:pt x="467247" y="1508261"/>
                  </a:lnTo>
                  <a:lnTo>
                    <a:pt x="524290" y="1525971"/>
                  </a:lnTo>
                  <a:lnTo>
                    <a:pt x="579851" y="1542370"/>
                  </a:lnTo>
                  <a:lnTo>
                    <a:pt x="639483" y="1549247"/>
                  </a:lnTo>
                  <a:lnTo>
                    <a:pt x="696668" y="1555935"/>
                  </a:lnTo>
                  <a:lnTo>
                    <a:pt x="753025" y="1557256"/>
                  </a:lnTo>
                  <a:lnTo>
                    <a:pt x="812336" y="1554398"/>
                  </a:lnTo>
                  <a:lnTo>
                    <a:pt x="874442" y="1548504"/>
                  </a:lnTo>
                  <a:lnTo>
                    <a:pt x="934451" y="1535791"/>
                  </a:lnTo>
                  <a:lnTo>
                    <a:pt x="990404" y="1518880"/>
                  </a:lnTo>
                  <a:lnTo>
                    <a:pt x="1050082" y="1504920"/>
                  </a:lnTo>
                  <a:lnTo>
                    <a:pt x="1112995" y="1487389"/>
                  </a:lnTo>
                  <a:lnTo>
                    <a:pt x="1144507" y="1475692"/>
                  </a:lnTo>
                  <a:lnTo>
                    <a:pt x="1182948" y="1454491"/>
                  </a:lnTo>
                  <a:lnTo>
                    <a:pt x="1188899" y="1451684"/>
                  </a:lnTo>
                </a:path>
              </a:pathLst>
            </a:custGeom>
            <a:ln w="266700" cap="flat" cmpd="sng" algn="ctr">
              <a:solidFill>
                <a:srgbClr val="FFFF00">
                  <a:alpha val="5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526464" y="1905665"/>
              <a:ext cx="1656933" cy="1852865"/>
            </a:xfrm>
            <a:custGeom>
              <a:avLst/>
              <a:gdLst/>
              <a:ahLst/>
              <a:cxnLst/>
              <a:rect l="0" t="0" r="0" b="0"/>
              <a:pathLst>
                <a:path w="1656933" h="1852865">
                  <a:moveTo>
                    <a:pt x="1656932" y="759363"/>
                  </a:moveTo>
                  <a:lnTo>
                    <a:pt x="1639907" y="716517"/>
                  </a:lnTo>
                  <a:lnTo>
                    <a:pt x="1621482" y="663365"/>
                  </a:lnTo>
                  <a:lnTo>
                    <a:pt x="1591970" y="600124"/>
                  </a:lnTo>
                  <a:lnTo>
                    <a:pt x="1560567" y="536947"/>
                  </a:lnTo>
                  <a:lnTo>
                    <a:pt x="1525878" y="473775"/>
                  </a:lnTo>
                  <a:lnTo>
                    <a:pt x="1487535" y="418937"/>
                  </a:lnTo>
                  <a:lnTo>
                    <a:pt x="1476478" y="400270"/>
                  </a:lnTo>
                  <a:lnTo>
                    <a:pt x="1421764" y="339316"/>
                  </a:lnTo>
                  <a:lnTo>
                    <a:pt x="1365173" y="280847"/>
                  </a:lnTo>
                  <a:lnTo>
                    <a:pt x="1316024" y="223292"/>
                  </a:lnTo>
                  <a:lnTo>
                    <a:pt x="1252635" y="165025"/>
                  </a:lnTo>
                  <a:lnTo>
                    <a:pt x="1199112" y="124002"/>
                  </a:lnTo>
                  <a:lnTo>
                    <a:pt x="1144178" y="90265"/>
                  </a:lnTo>
                  <a:lnTo>
                    <a:pt x="1085268" y="56276"/>
                  </a:lnTo>
                  <a:lnTo>
                    <a:pt x="1030751" y="25649"/>
                  </a:lnTo>
                  <a:lnTo>
                    <a:pt x="967324" y="4768"/>
                  </a:lnTo>
                  <a:lnTo>
                    <a:pt x="914998" y="936"/>
                  </a:lnTo>
                  <a:lnTo>
                    <a:pt x="859602" y="179"/>
                  </a:lnTo>
                  <a:lnTo>
                    <a:pt x="803599" y="29"/>
                  </a:lnTo>
                  <a:lnTo>
                    <a:pt x="747477" y="0"/>
                  </a:lnTo>
                  <a:lnTo>
                    <a:pt x="696920" y="5583"/>
                  </a:lnTo>
                  <a:lnTo>
                    <a:pt x="642472" y="21324"/>
                  </a:lnTo>
                  <a:lnTo>
                    <a:pt x="579052" y="42131"/>
                  </a:lnTo>
                  <a:lnTo>
                    <a:pt x="515859" y="66285"/>
                  </a:lnTo>
                  <a:lnTo>
                    <a:pt x="461019" y="105552"/>
                  </a:lnTo>
                  <a:lnTo>
                    <a:pt x="398451" y="154427"/>
                  </a:lnTo>
                  <a:lnTo>
                    <a:pt x="343039" y="203545"/>
                  </a:lnTo>
                  <a:lnTo>
                    <a:pt x="284899" y="252677"/>
                  </a:lnTo>
                  <a:lnTo>
                    <a:pt x="228104" y="308829"/>
                  </a:lnTo>
                  <a:lnTo>
                    <a:pt x="178946" y="366295"/>
                  </a:lnTo>
                  <a:lnTo>
                    <a:pt x="136831" y="421864"/>
                  </a:lnTo>
                  <a:lnTo>
                    <a:pt x="97836" y="484368"/>
                  </a:lnTo>
                  <a:lnTo>
                    <a:pt x="70814" y="547480"/>
                  </a:lnTo>
                  <a:lnTo>
                    <a:pt x="50611" y="595179"/>
                  </a:lnTo>
                  <a:lnTo>
                    <a:pt x="42591" y="648491"/>
                  </a:lnTo>
                  <a:lnTo>
                    <a:pt x="27642" y="704840"/>
                  </a:lnTo>
                  <a:lnTo>
                    <a:pt x="15090" y="755810"/>
                  </a:lnTo>
                  <a:lnTo>
                    <a:pt x="11398" y="810939"/>
                  </a:lnTo>
                  <a:lnTo>
                    <a:pt x="5079" y="866889"/>
                  </a:lnTo>
                  <a:lnTo>
                    <a:pt x="972" y="923001"/>
                  </a:lnTo>
                  <a:lnTo>
                    <a:pt x="160" y="979145"/>
                  </a:lnTo>
                  <a:lnTo>
                    <a:pt x="0" y="1040885"/>
                  </a:lnTo>
                  <a:lnTo>
                    <a:pt x="7204" y="1101000"/>
                  </a:lnTo>
                  <a:lnTo>
                    <a:pt x="9840" y="1157935"/>
                  </a:lnTo>
                  <a:lnTo>
                    <a:pt x="15950" y="1208652"/>
                  </a:lnTo>
                  <a:lnTo>
                    <a:pt x="31803" y="1263134"/>
                  </a:lnTo>
                  <a:lnTo>
                    <a:pt x="52625" y="1326559"/>
                  </a:lnTo>
                  <a:lnTo>
                    <a:pt x="81995" y="1389752"/>
                  </a:lnTo>
                  <a:lnTo>
                    <a:pt x="108172" y="1452925"/>
                  </a:lnTo>
                  <a:lnTo>
                    <a:pt x="144497" y="1507763"/>
                  </a:lnTo>
                  <a:lnTo>
                    <a:pt x="160159" y="1534684"/>
                  </a:lnTo>
                  <a:lnTo>
                    <a:pt x="182737" y="1557479"/>
                  </a:lnTo>
                  <a:lnTo>
                    <a:pt x="238212" y="1607300"/>
                  </a:lnTo>
                  <a:lnTo>
                    <a:pt x="295340" y="1649454"/>
                  </a:lnTo>
                  <a:lnTo>
                    <a:pt x="348915" y="1685982"/>
                  </a:lnTo>
                  <a:lnTo>
                    <a:pt x="405116" y="1723590"/>
                  </a:lnTo>
                  <a:lnTo>
                    <a:pt x="463660" y="1750654"/>
                  </a:lnTo>
                  <a:lnTo>
                    <a:pt x="526424" y="1781304"/>
                  </a:lnTo>
                  <a:lnTo>
                    <a:pt x="589560" y="1803742"/>
                  </a:lnTo>
                  <a:lnTo>
                    <a:pt x="650532" y="1813072"/>
                  </a:lnTo>
                  <a:lnTo>
                    <a:pt x="706251" y="1828729"/>
                  </a:lnTo>
                  <a:lnTo>
                    <a:pt x="758879" y="1839417"/>
                  </a:lnTo>
                  <a:lnTo>
                    <a:pt x="821081" y="1849312"/>
                  </a:lnTo>
                  <a:lnTo>
                    <a:pt x="874499" y="1852278"/>
                  </a:lnTo>
                  <a:lnTo>
                    <a:pt x="930111" y="1852864"/>
                  </a:lnTo>
                  <a:lnTo>
                    <a:pt x="984986" y="1851810"/>
                  </a:lnTo>
                  <a:lnTo>
                    <a:pt x="1047258" y="1843940"/>
                  </a:lnTo>
                  <a:lnTo>
                    <a:pt x="1107841" y="1831219"/>
                  </a:lnTo>
                  <a:lnTo>
                    <a:pt x="1162076" y="1817768"/>
                  </a:lnTo>
                  <a:lnTo>
                    <a:pt x="1223524" y="1800347"/>
                  </a:lnTo>
                  <a:lnTo>
                    <a:pt x="1283348" y="1782816"/>
                  </a:lnTo>
                  <a:lnTo>
                    <a:pt x="1305199" y="1773383"/>
                  </a:lnTo>
                </a:path>
              </a:pathLst>
            </a:custGeom>
            <a:ln w="266700" cap="flat" cmpd="sng" algn="ctr">
              <a:solidFill>
                <a:srgbClr val="FFFF00">
                  <a:alpha val="5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1853015" y="2232041"/>
              <a:ext cx="400149" cy="212289"/>
            </a:xfrm>
            <a:custGeom>
              <a:avLst/>
              <a:gdLst/>
              <a:ahLst/>
              <a:cxnLst/>
              <a:rect l="0" t="0" r="0" b="0"/>
              <a:pathLst>
                <a:path w="400149" h="212289">
                  <a:moveTo>
                    <a:pt x="400148" y="212288"/>
                  </a:moveTo>
                  <a:lnTo>
                    <a:pt x="347435" y="157990"/>
                  </a:lnTo>
                  <a:lnTo>
                    <a:pt x="340418" y="150950"/>
                  </a:lnTo>
                  <a:lnTo>
                    <a:pt x="285540" y="124152"/>
                  </a:lnTo>
                  <a:lnTo>
                    <a:pt x="226424" y="84036"/>
                  </a:lnTo>
                  <a:lnTo>
                    <a:pt x="169157" y="50278"/>
                  </a:lnTo>
                  <a:lnTo>
                    <a:pt x="110317" y="23100"/>
                  </a:lnTo>
                  <a:lnTo>
                    <a:pt x="49694" y="5776"/>
                  </a:lnTo>
                  <a:lnTo>
                    <a:pt x="0" y="0"/>
                  </a:lnTo>
                </a:path>
              </a:pathLst>
            </a:custGeom>
            <a:ln w="266700" cap="flat" cmpd="sng" algn="ctr">
              <a:solidFill>
                <a:srgbClr val="FFFF00">
                  <a:alpha val="5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3" name="Freeform 72"/>
          <p:cNvSpPr/>
          <p:nvPr/>
        </p:nvSpPr>
        <p:spPr>
          <a:xfrm>
            <a:off x="1459336" y="2392661"/>
            <a:ext cx="666357" cy="850095"/>
          </a:xfrm>
          <a:custGeom>
            <a:avLst/>
            <a:gdLst/>
            <a:ahLst/>
            <a:cxnLst/>
            <a:rect l="0" t="0" r="0" b="0"/>
            <a:pathLst>
              <a:path w="666357" h="850095">
                <a:moveTo>
                  <a:pt x="35710" y="165764"/>
                </a:moveTo>
                <a:lnTo>
                  <a:pt x="89855" y="162644"/>
                </a:lnTo>
                <a:lnTo>
                  <a:pt x="140270" y="160550"/>
                </a:lnTo>
                <a:lnTo>
                  <a:pt x="183957" y="164616"/>
                </a:lnTo>
                <a:lnTo>
                  <a:pt x="230669" y="170323"/>
                </a:lnTo>
                <a:lnTo>
                  <a:pt x="275607" y="179878"/>
                </a:lnTo>
                <a:lnTo>
                  <a:pt x="320146" y="194264"/>
                </a:lnTo>
                <a:lnTo>
                  <a:pt x="367237" y="216255"/>
                </a:lnTo>
                <a:lnTo>
                  <a:pt x="428608" y="249354"/>
                </a:lnTo>
                <a:lnTo>
                  <a:pt x="483837" y="292566"/>
                </a:lnTo>
                <a:lnTo>
                  <a:pt x="544156" y="342759"/>
                </a:lnTo>
                <a:lnTo>
                  <a:pt x="564283" y="364921"/>
                </a:lnTo>
                <a:lnTo>
                  <a:pt x="583179" y="408307"/>
                </a:lnTo>
                <a:lnTo>
                  <a:pt x="585916" y="453715"/>
                </a:lnTo>
                <a:lnTo>
                  <a:pt x="584403" y="510161"/>
                </a:lnTo>
                <a:lnTo>
                  <a:pt x="583999" y="541591"/>
                </a:lnTo>
                <a:lnTo>
                  <a:pt x="583730" y="574243"/>
                </a:lnTo>
                <a:lnTo>
                  <a:pt x="580312" y="635478"/>
                </a:lnTo>
                <a:lnTo>
                  <a:pt x="573723" y="691551"/>
                </a:lnTo>
                <a:lnTo>
                  <a:pt x="562996" y="739868"/>
                </a:lnTo>
                <a:lnTo>
                  <a:pt x="547310" y="769141"/>
                </a:lnTo>
                <a:lnTo>
                  <a:pt x="538214" y="778585"/>
                </a:lnTo>
                <a:lnTo>
                  <a:pt x="527470" y="782542"/>
                </a:lnTo>
                <a:lnTo>
                  <a:pt x="503055" y="780699"/>
                </a:lnTo>
                <a:lnTo>
                  <a:pt x="440847" y="753216"/>
                </a:lnTo>
                <a:lnTo>
                  <a:pt x="388417" y="730028"/>
                </a:lnTo>
                <a:lnTo>
                  <a:pt x="328949" y="703790"/>
                </a:lnTo>
                <a:lnTo>
                  <a:pt x="266875" y="689907"/>
                </a:lnTo>
                <a:lnTo>
                  <a:pt x="205199" y="690993"/>
                </a:lnTo>
                <a:lnTo>
                  <a:pt x="149360" y="693004"/>
                </a:lnTo>
                <a:lnTo>
                  <a:pt x="96940" y="696979"/>
                </a:lnTo>
                <a:lnTo>
                  <a:pt x="52423" y="684899"/>
                </a:lnTo>
                <a:lnTo>
                  <a:pt x="17655" y="665332"/>
                </a:lnTo>
                <a:lnTo>
                  <a:pt x="0" y="647497"/>
                </a:lnTo>
                <a:lnTo>
                  <a:pt x="205" y="643677"/>
                </a:lnTo>
                <a:lnTo>
                  <a:pt x="6191" y="643470"/>
                </a:lnTo>
                <a:lnTo>
                  <a:pt x="16031" y="645671"/>
                </a:lnTo>
                <a:lnTo>
                  <a:pt x="69004" y="637591"/>
                </a:lnTo>
                <a:lnTo>
                  <a:pt x="130973" y="631558"/>
                </a:lnTo>
                <a:lnTo>
                  <a:pt x="188198" y="624181"/>
                </a:lnTo>
                <a:lnTo>
                  <a:pt x="247788" y="614586"/>
                </a:lnTo>
                <a:lnTo>
                  <a:pt x="309898" y="609924"/>
                </a:lnTo>
                <a:lnTo>
                  <a:pt x="372755" y="602953"/>
                </a:lnTo>
                <a:lnTo>
                  <a:pt x="430243" y="599068"/>
                </a:lnTo>
                <a:lnTo>
                  <a:pt x="484322" y="592327"/>
                </a:lnTo>
                <a:lnTo>
                  <a:pt x="537389" y="594100"/>
                </a:lnTo>
                <a:lnTo>
                  <a:pt x="563225" y="602190"/>
                </a:lnTo>
                <a:lnTo>
                  <a:pt x="573390" y="607623"/>
                </a:lnTo>
                <a:lnTo>
                  <a:pt x="575488" y="611245"/>
                </a:lnTo>
                <a:lnTo>
                  <a:pt x="572207" y="613659"/>
                </a:lnTo>
                <a:lnTo>
                  <a:pt x="520697" y="619023"/>
                </a:lnTo>
                <a:lnTo>
                  <a:pt x="460580" y="626696"/>
                </a:lnTo>
                <a:lnTo>
                  <a:pt x="405313" y="631449"/>
                </a:lnTo>
                <a:lnTo>
                  <a:pt x="351893" y="640267"/>
                </a:lnTo>
                <a:lnTo>
                  <a:pt x="295900" y="647168"/>
                </a:lnTo>
                <a:lnTo>
                  <a:pt x="241095" y="649213"/>
                </a:lnTo>
                <a:lnTo>
                  <a:pt x="180655" y="655494"/>
                </a:lnTo>
                <a:lnTo>
                  <a:pt x="132209" y="664678"/>
                </a:lnTo>
                <a:lnTo>
                  <a:pt x="125779" y="669169"/>
                </a:lnTo>
                <a:lnTo>
                  <a:pt x="126172" y="674502"/>
                </a:lnTo>
                <a:lnTo>
                  <a:pt x="131113" y="680398"/>
                </a:lnTo>
                <a:lnTo>
                  <a:pt x="182781" y="694284"/>
                </a:lnTo>
                <a:lnTo>
                  <a:pt x="246183" y="700218"/>
                </a:lnTo>
                <a:lnTo>
                  <a:pt x="309422" y="696387"/>
                </a:lnTo>
                <a:lnTo>
                  <a:pt x="372614" y="687843"/>
                </a:lnTo>
                <a:lnTo>
                  <a:pt x="417852" y="681289"/>
                </a:lnTo>
                <a:lnTo>
                  <a:pt x="464084" y="676816"/>
                </a:lnTo>
                <a:lnTo>
                  <a:pt x="508028" y="678727"/>
                </a:lnTo>
                <a:lnTo>
                  <a:pt x="550956" y="680356"/>
                </a:lnTo>
                <a:lnTo>
                  <a:pt x="608346" y="687513"/>
                </a:lnTo>
                <a:lnTo>
                  <a:pt x="664070" y="710892"/>
                </a:lnTo>
                <a:lnTo>
                  <a:pt x="666356" y="715186"/>
                </a:lnTo>
                <a:lnTo>
                  <a:pt x="662031" y="718049"/>
                </a:lnTo>
                <a:lnTo>
                  <a:pt x="613063" y="722643"/>
                </a:lnTo>
                <a:lnTo>
                  <a:pt x="553131" y="723551"/>
                </a:lnTo>
                <a:lnTo>
                  <a:pt x="496296" y="720198"/>
                </a:lnTo>
                <a:lnTo>
                  <a:pt x="435003" y="702047"/>
                </a:lnTo>
                <a:lnTo>
                  <a:pt x="372388" y="693940"/>
                </a:lnTo>
                <a:lnTo>
                  <a:pt x="309382" y="686988"/>
                </a:lnTo>
                <a:lnTo>
                  <a:pt x="246260" y="692467"/>
                </a:lnTo>
                <a:lnTo>
                  <a:pt x="185443" y="707219"/>
                </a:lnTo>
                <a:lnTo>
                  <a:pt x="135577" y="717179"/>
                </a:lnTo>
                <a:lnTo>
                  <a:pt x="101543" y="715774"/>
                </a:lnTo>
                <a:lnTo>
                  <a:pt x="87787" y="710252"/>
                </a:lnTo>
                <a:lnTo>
                  <a:pt x="66264" y="691638"/>
                </a:lnTo>
                <a:lnTo>
                  <a:pt x="60759" y="678953"/>
                </a:lnTo>
                <a:lnTo>
                  <a:pt x="57761" y="649261"/>
                </a:lnTo>
                <a:lnTo>
                  <a:pt x="69687" y="619687"/>
                </a:lnTo>
                <a:lnTo>
                  <a:pt x="109882" y="562574"/>
                </a:lnTo>
                <a:lnTo>
                  <a:pt x="141135" y="531471"/>
                </a:lnTo>
                <a:lnTo>
                  <a:pt x="165234" y="521323"/>
                </a:lnTo>
                <a:lnTo>
                  <a:pt x="191542" y="517982"/>
                </a:lnTo>
                <a:lnTo>
                  <a:pt x="232661" y="523848"/>
                </a:lnTo>
                <a:lnTo>
                  <a:pt x="288477" y="549318"/>
                </a:lnTo>
                <a:lnTo>
                  <a:pt x="316507" y="564350"/>
                </a:lnTo>
                <a:lnTo>
                  <a:pt x="362104" y="573982"/>
                </a:lnTo>
                <a:lnTo>
                  <a:pt x="423578" y="583725"/>
                </a:lnTo>
                <a:lnTo>
                  <a:pt x="478707" y="596360"/>
                </a:lnTo>
                <a:lnTo>
                  <a:pt x="533611" y="627766"/>
                </a:lnTo>
                <a:lnTo>
                  <a:pt x="550627" y="643669"/>
                </a:lnTo>
                <a:lnTo>
                  <a:pt x="575120" y="692731"/>
                </a:lnTo>
                <a:lnTo>
                  <a:pt x="588833" y="745155"/>
                </a:lnTo>
                <a:lnTo>
                  <a:pt x="591548" y="781240"/>
                </a:lnTo>
                <a:lnTo>
                  <a:pt x="589933" y="791330"/>
                </a:lnTo>
                <a:lnTo>
                  <a:pt x="586516" y="795718"/>
                </a:lnTo>
                <a:lnTo>
                  <a:pt x="581899" y="796303"/>
                </a:lnTo>
                <a:lnTo>
                  <a:pt x="523922" y="782717"/>
                </a:lnTo>
                <a:lnTo>
                  <a:pt x="471442" y="776491"/>
                </a:lnTo>
                <a:lnTo>
                  <a:pt x="415271" y="761926"/>
                </a:lnTo>
                <a:lnTo>
                  <a:pt x="357087" y="762722"/>
                </a:lnTo>
                <a:lnTo>
                  <a:pt x="327893" y="759412"/>
                </a:lnTo>
                <a:lnTo>
                  <a:pt x="305559" y="747802"/>
                </a:lnTo>
                <a:lnTo>
                  <a:pt x="289004" y="730943"/>
                </a:lnTo>
                <a:lnTo>
                  <a:pt x="273107" y="700552"/>
                </a:lnTo>
                <a:lnTo>
                  <a:pt x="253597" y="640878"/>
                </a:lnTo>
                <a:lnTo>
                  <a:pt x="254667" y="631075"/>
                </a:lnTo>
                <a:lnTo>
                  <a:pt x="265216" y="613944"/>
                </a:lnTo>
                <a:lnTo>
                  <a:pt x="272942" y="609610"/>
                </a:lnTo>
                <a:lnTo>
                  <a:pt x="290885" y="607914"/>
                </a:lnTo>
                <a:lnTo>
                  <a:pt x="352817" y="630860"/>
                </a:lnTo>
                <a:lnTo>
                  <a:pt x="396786" y="657458"/>
                </a:lnTo>
                <a:lnTo>
                  <a:pt x="435237" y="694817"/>
                </a:lnTo>
                <a:lnTo>
                  <a:pt x="473862" y="754088"/>
                </a:lnTo>
                <a:lnTo>
                  <a:pt x="497969" y="807834"/>
                </a:lnTo>
                <a:lnTo>
                  <a:pt x="503201" y="828984"/>
                </a:lnTo>
                <a:lnTo>
                  <a:pt x="501627" y="850083"/>
                </a:lnTo>
                <a:lnTo>
                  <a:pt x="499570" y="850094"/>
                </a:lnTo>
                <a:lnTo>
                  <a:pt x="492254" y="817744"/>
                </a:lnTo>
                <a:lnTo>
                  <a:pt x="489567" y="769424"/>
                </a:lnTo>
                <a:lnTo>
                  <a:pt x="487601" y="714683"/>
                </a:lnTo>
                <a:lnTo>
                  <a:pt x="480169" y="656728"/>
                </a:lnTo>
                <a:lnTo>
                  <a:pt x="472765" y="595237"/>
                </a:lnTo>
                <a:lnTo>
                  <a:pt x="461207" y="542926"/>
                </a:lnTo>
                <a:lnTo>
                  <a:pt x="460481" y="491985"/>
                </a:lnTo>
                <a:lnTo>
                  <a:pt x="473771" y="432193"/>
                </a:lnTo>
                <a:lnTo>
                  <a:pt x="482679" y="370600"/>
                </a:lnTo>
                <a:lnTo>
                  <a:pt x="494534" y="307827"/>
                </a:lnTo>
                <a:lnTo>
                  <a:pt x="497652" y="256469"/>
                </a:lnTo>
                <a:lnTo>
                  <a:pt x="497405" y="204208"/>
                </a:lnTo>
                <a:lnTo>
                  <a:pt x="489274" y="152848"/>
                </a:lnTo>
                <a:lnTo>
                  <a:pt x="466158" y="96099"/>
                </a:lnTo>
                <a:lnTo>
                  <a:pt x="439061" y="56336"/>
                </a:lnTo>
                <a:lnTo>
                  <a:pt x="395538" y="27122"/>
                </a:lnTo>
                <a:lnTo>
                  <a:pt x="335692" y="5018"/>
                </a:lnTo>
                <a:lnTo>
                  <a:pt x="281013" y="0"/>
                </a:lnTo>
                <a:lnTo>
                  <a:pt x="253138" y="3573"/>
                </a:lnTo>
                <a:lnTo>
                  <a:pt x="228271" y="15300"/>
                </a:lnTo>
                <a:lnTo>
                  <a:pt x="172581" y="60478"/>
                </a:lnTo>
              </a:path>
            </a:pathLst>
          </a:custGeom>
          <a:ln w="266700" cap="flat" cmpd="sng" algn="ctr">
            <a:solidFill>
              <a:srgbClr val="FFFF00">
                <a:alpha val="5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8" name="Group 77"/>
          <p:cNvGrpSpPr/>
          <p:nvPr/>
        </p:nvGrpSpPr>
        <p:grpSpPr>
          <a:xfrm>
            <a:off x="873889" y="2083475"/>
            <a:ext cx="1462110" cy="1601558"/>
            <a:chOff x="873889" y="2083475"/>
            <a:chExt cx="1462110" cy="1601558"/>
          </a:xfrm>
        </p:grpSpPr>
        <p:sp>
          <p:nvSpPr>
            <p:cNvPr id="74" name="Freeform 73"/>
            <p:cNvSpPr/>
            <p:nvPr/>
          </p:nvSpPr>
          <p:spPr>
            <a:xfrm>
              <a:off x="873889" y="2083475"/>
              <a:ext cx="1347625" cy="1475104"/>
            </a:xfrm>
            <a:custGeom>
              <a:avLst/>
              <a:gdLst/>
              <a:ahLst/>
              <a:cxnLst/>
              <a:rect l="0" t="0" r="0" b="0"/>
              <a:pathLst>
                <a:path w="1347625" h="1475104">
                  <a:moveTo>
                    <a:pt x="758028" y="317022"/>
                  </a:moveTo>
                  <a:lnTo>
                    <a:pt x="742387" y="299041"/>
                  </a:lnTo>
                  <a:lnTo>
                    <a:pt x="734308" y="282124"/>
                  </a:lnTo>
                  <a:lnTo>
                    <a:pt x="717460" y="266027"/>
                  </a:lnTo>
                  <a:lnTo>
                    <a:pt x="655998" y="222410"/>
                  </a:lnTo>
                  <a:lnTo>
                    <a:pt x="609671" y="188359"/>
                  </a:lnTo>
                  <a:lnTo>
                    <a:pt x="546204" y="163016"/>
                  </a:lnTo>
                  <a:lnTo>
                    <a:pt x="490755" y="151767"/>
                  </a:lnTo>
                  <a:lnTo>
                    <a:pt x="429412" y="154787"/>
                  </a:lnTo>
                  <a:lnTo>
                    <a:pt x="406866" y="163419"/>
                  </a:lnTo>
                  <a:lnTo>
                    <a:pt x="350209" y="193255"/>
                  </a:lnTo>
                  <a:lnTo>
                    <a:pt x="289382" y="245553"/>
                  </a:lnTo>
                  <a:lnTo>
                    <a:pt x="231666" y="306307"/>
                  </a:lnTo>
                  <a:lnTo>
                    <a:pt x="210565" y="333734"/>
                  </a:lnTo>
                  <a:lnTo>
                    <a:pt x="171553" y="392535"/>
                  </a:lnTo>
                  <a:lnTo>
                    <a:pt x="155709" y="419725"/>
                  </a:lnTo>
                  <a:lnTo>
                    <a:pt x="139316" y="445718"/>
                  </a:lnTo>
                  <a:lnTo>
                    <a:pt x="104553" y="506742"/>
                  </a:lnTo>
                  <a:lnTo>
                    <a:pt x="74537" y="569724"/>
                  </a:lnTo>
                  <a:lnTo>
                    <a:pt x="55072" y="623521"/>
                  </a:lnTo>
                  <a:lnTo>
                    <a:pt x="33779" y="675916"/>
                  </a:lnTo>
                  <a:lnTo>
                    <a:pt x="14306" y="736897"/>
                  </a:lnTo>
                  <a:lnTo>
                    <a:pt x="3153" y="783146"/>
                  </a:lnTo>
                  <a:lnTo>
                    <a:pt x="603" y="836995"/>
                  </a:lnTo>
                  <a:lnTo>
                    <a:pt x="100" y="893862"/>
                  </a:lnTo>
                  <a:lnTo>
                    <a:pt x="0" y="957087"/>
                  </a:lnTo>
                  <a:lnTo>
                    <a:pt x="5570" y="1009394"/>
                  </a:lnTo>
                  <a:lnTo>
                    <a:pt x="17935" y="1069162"/>
                  </a:lnTo>
                  <a:lnTo>
                    <a:pt x="31643" y="1124122"/>
                  </a:lnTo>
                  <a:lnTo>
                    <a:pt x="49119" y="1179885"/>
                  </a:lnTo>
                  <a:lnTo>
                    <a:pt x="72247" y="1232939"/>
                  </a:lnTo>
                  <a:lnTo>
                    <a:pt x="112463" y="1290577"/>
                  </a:lnTo>
                  <a:lnTo>
                    <a:pt x="162593" y="1348910"/>
                  </a:lnTo>
                  <a:lnTo>
                    <a:pt x="214250" y="1392969"/>
                  </a:lnTo>
                  <a:lnTo>
                    <a:pt x="274042" y="1425803"/>
                  </a:lnTo>
                  <a:lnTo>
                    <a:pt x="336916" y="1450263"/>
                  </a:lnTo>
                  <a:lnTo>
                    <a:pt x="395123" y="1468095"/>
                  </a:lnTo>
                  <a:lnTo>
                    <a:pt x="456839" y="1473762"/>
                  </a:lnTo>
                  <a:lnTo>
                    <a:pt x="515303" y="1474881"/>
                  </a:lnTo>
                  <a:lnTo>
                    <a:pt x="571912" y="1475103"/>
                  </a:lnTo>
                  <a:lnTo>
                    <a:pt x="633866" y="1463697"/>
                  </a:lnTo>
                  <a:lnTo>
                    <a:pt x="693857" y="1450406"/>
                  </a:lnTo>
                  <a:lnTo>
                    <a:pt x="756510" y="1433018"/>
                  </a:lnTo>
                  <a:lnTo>
                    <a:pt x="817706" y="1408256"/>
                  </a:lnTo>
                  <a:lnTo>
                    <a:pt x="859503" y="1388459"/>
                  </a:lnTo>
                  <a:lnTo>
                    <a:pt x="886360" y="1372259"/>
                  </a:lnTo>
                  <a:lnTo>
                    <a:pt x="905141" y="1361574"/>
                  </a:lnTo>
                  <a:lnTo>
                    <a:pt x="921288" y="1345127"/>
                  </a:lnTo>
                  <a:lnTo>
                    <a:pt x="925359" y="1335828"/>
                  </a:lnTo>
                  <a:lnTo>
                    <a:pt x="926764" y="1316137"/>
                  </a:lnTo>
                  <a:lnTo>
                    <a:pt x="920369" y="1298806"/>
                  </a:lnTo>
                  <a:lnTo>
                    <a:pt x="915388" y="1290909"/>
                  </a:lnTo>
                  <a:lnTo>
                    <a:pt x="886021" y="1268616"/>
                  </a:lnTo>
                  <a:lnTo>
                    <a:pt x="842095" y="1252783"/>
                  </a:lnTo>
                  <a:lnTo>
                    <a:pt x="792035" y="1246272"/>
                  </a:lnTo>
                  <a:lnTo>
                    <a:pt x="734569" y="1244342"/>
                  </a:lnTo>
                  <a:lnTo>
                    <a:pt x="673088" y="1243771"/>
                  </a:lnTo>
                  <a:lnTo>
                    <a:pt x="616007" y="1249190"/>
                  </a:lnTo>
                  <a:lnTo>
                    <a:pt x="556460" y="1258205"/>
                  </a:lnTo>
                  <a:lnTo>
                    <a:pt x="494363" y="1268285"/>
                  </a:lnTo>
                  <a:lnTo>
                    <a:pt x="449381" y="1275199"/>
                  </a:lnTo>
                  <a:lnTo>
                    <a:pt x="404432" y="1281002"/>
                  </a:lnTo>
                  <a:lnTo>
                    <a:pt x="346242" y="1284268"/>
                  </a:lnTo>
                  <a:lnTo>
                    <a:pt x="291956" y="1285236"/>
                  </a:lnTo>
                  <a:lnTo>
                    <a:pt x="239997" y="1284353"/>
                  </a:lnTo>
                  <a:lnTo>
                    <a:pt x="179925" y="1277287"/>
                  </a:lnTo>
                  <a:lnTo>
                    <a:pt x="128588" y="1269955"/>
                  </a:lnTo>
                  <a:lnTo>
                    <a:pt x="85822" y="1248836"/>
                  </a:lnTo>
                  <a:lnTo>
                    <a:pt x="61157" y="1227814"/>
                  </a:lnTo>
                  <a:lnTo>
                    <a:pt x="46275" y="1209639"/>
                  </a:lnTo>
                  <a:lnTo>
                    <a:pt x="38101" y="1186743"/>
                  </a:lnTo>
                  <a:lnTo>
                    <a:pt x="35921" y="1174087"/>
                  </a:lnTo>
                  <a:lnTo>
                    <a:pt x="39738" y="1147545"/>
                  </a:lnTo>
                  <a:lnTo>
                    <a:pt x="61252" y="1092379"/>
                  </a:lnTo>
                  <a:lnTo>
                    <a:pt x="86762" y="1061614"/>
                  </a:lnTo>
                  <a:lnTo>
                    <a:pt x="135229" y="1031427"/>
                  </a:lnTo>
                  <a:lnTo>
                    <a:pt x="192982" y="1012987"/>
                  </a:lnTo>
                  <a:lnTo>
                    <a:pt x="224966" y="1007705"/>
                  </a:lnTo>
                  <a:lnTo>
                    <a:pt x="269281" y="1012479"/>
                  </a:lnTo>
                  <a:lnTo>
                    <a:pt x="326176" y="1034460"/>
                  </a:lnTo>
                  <a:lnTo>
                    <a:pt x="382475" y="1061332"/>
                  </a:lnTo>
                  <a:lnTo>
                    <a:pt x="438124" y="1096170"/>
                  </a:lnTo>
                  <a:lnTo>
                    <a:pt x="469449" y="1124215"/>
                  </a:lnTo>
                  <a:lnTo>
                    <a:pt x="505238" y="1184303"/>
                  </a:lnTo>
                  <a:lnTo>
                    <a:pt x="518165" y="1204339"/>
                  </a:lnTo>
                  <a:lnTo>
                    <a:pt x="539816" y="1263354"/>
                  </a:lnTo>
                  <a:lnTo>
                    <a:pt x="539604" y="1306985"/>
                  </a:lnTo>
                  <a:lnTo>
                    <a:pt x="531879" y="1330614"/>
                  </a:lnTo>
                  <a:lnTo>
                    <a:pt x="519477" y="1348914"/>
                  </a:lnTo>
                  <a:lnTo>
                    <a:pt x="502266" y="1364847"/>
                  </a:lnTo>
                  <a:lnTo>
                    <a:pt x="467257" y="1381381"/>
                  </a:lnTo>
                  <a:lnTo>
                    <a:pt x="440843" y="1383566"/>
                  </a:lnTo>
                  <a:lnTo>
                    <a:pt x="385758" y="1375436"/>
                  </a:lnTo>
                  <a:lnTo>
                    <a:pt x="343829" y="1360342"/>
                  </a:lnTo>
                  <a:lnTo>
                    <a:pt x="288279" y="1319094"/>
                  </a:lnTo>
                  <a:lnTo>
                    <a:pt x="242485" y="1263826"/>
                  </a:lnTo>
                  <a:lnTo>
                    <a:pt x="224299" y="1229656"/>
                  </a:lnTo>
                  <a:lnTo>
                    <a:pt x="214621" y="1189896"/>
                  </a:lnTo>
                  <a:lnTo>
                    <a:pt x="214873" y="1148480"/>
                  </a:lnTo>
                  <a:lnTo>
                    <a:pt x="221828" y="1121737"/>
                  </a:lnTo>
                  <a:lnTo>
                    <a:pt x="264674" y="1065144"/>
                  </a:lnTo>
                  <a:lnTo>
                    <a:pt x="315171" y="1030955"/>
                  </a:lnTo>
                  <a:lnTo>
                    <a:pt x="377138" y="1001672"/>
                  </a:lnTo>
                  <a:lnTo>
                    <a:pt x="429196" y="978946"/>
                  </a:lnTo>
                  <a:lnTo>
                    <a:pt x="490086" y="948721"/>
                  </a:lnTo>
                  <a:lnTo>
                    <a:pt x="552199" y="929059"/>
                  </a:lnTo>
                  <a:lnTo>
                    <a:pt x="609867" y="909140"/>
                  </a:lnTo>
                  <a:lnTo>
                    <a:pt x="658831" y="884673"/>
                  </a:lnTo>
                  <a:lnTo>
                    <a:pt x="717235" y="851519"/>
                  </a:lnTo>
                  <a:lnTo>
                    <a:pt x="763141" y="824420"/>
                  </a:lnTo>
                  <a:lnTo>
                    <a:pt x="818172" y="783656"/>
                  </a:lnTo>
                  <a:lnTo>
                    <a:pt x="878515" y="741660"/>
                  </a:lnTo>
                  <a:lnTo>
                    <a:pt x="931026" y="689028"/>
                  </a:lnTo>
                  <a:lnTo>
                    <a:pt x="969495" y="633223"/>
                  </a:lnTo>
                  <a:lnTo>
                    <a:pt x="999710" y="582383"/>
                  </a:lnTo>
                  <a:lnTo>
                    <a:pt x="1018114" y="521734"/>
                  </a:lnTo>
                  <a:lnTo>
                    <a:pt x="1034092" y="470744"/>
                  </a:lnTo>
                  <a:lnTo>
                    <a:pt x="1039866" y="419761"/>
                  </a:lnTo>
                  <a:lnTo>
                    <a:pt x="1041817" y="356900"/>
                  </a:lnTo>
                  <a:lnTo>
                    <a:pt x="1036613" y="294094"/>
                  </a:lnTo>
                  <a:lnTo>
                    <a:pt x="1017084" y="236627"/>
                  </a:lnTo>
                  <a:lnTo>
                    <a:pt x="997629" y="183335"/>
                  </a:lnTo>
                  <a:lnTo>
                    <a:pt x="963582" y="129098"/>
                  </a:lnTo>
                  <a:lnTo>
                    <a:pt x="902938" y="75165"/>
                  </a:lnTo>
                  <a:lnTo>
                    <a:pt x="845157" y="32779"/>
                  </a:lnTo>
                  <a:lnTo>
                    <a:pt x="809164" y="4682"/>
                  </a:lnTo>
                  <a:lnTo>
                    <a:pt x="807326" y="1171"/>
                  </a:lnTo>
                  <a:lnTo>
                    <a:pt x="810781" y="0"/>
                  </a:lnTo>
                  <a:lnTo>
                    <a:pt x="849946" y="6526"/>
                  </a:lnTo>
                  <a:lnTo>
                    <a:pt x="913386" y="33920"/>
                  </a:lnTo>
                  <a:lnTo>
                    <a:pt x="970567" y="74969"/>
                  </a:lnTo>
                  <a:lnTo>
                    <a:pt x="1033347" y="118416"/>
                  </a:lnTo>
                  <a:lnTo>
                    <a:pt x="1095078" y="141365"/>
                  </a:lnTo>
                  <a:lnTo>
                    <a:pt x="1158123" y="177242"/>
                  </a:lnTo>
                  <a:lnTo>
                    <a:pt x="1191821" y="206006"/>
                  </a:lnTo>
                  <a:lnTo>
                    <a:pt x="1235198" y="263631"/>
                  </a:lnTo>
                  <a:lnTo>
                    <a:pt x="1260252" y="298243"/>
                  </a:lnTo>
                  <a:lnTo>
                    <a:pt x="1288934" y="350078"/>
                  </a:lnTo>
                  <a:lnTo>
                    <a:pt x="1313111" y="402234"/>
                  </a:lnTo>
                  <a:lnTo>
                    <a:pt x="1342052" y="464753"/>
                  </a:lnTo>
                  <a:lnTo>
                    <a:pt x="1347624" y="474950"/>
                  </a:lnTo>
                </a:path>
              </a:pathLst>
            </a:custGeom>
            <a:ln w="266700" cap="flat" cmpd="sng" algn="ctr">
              <a:solidFill>
                <a:srgbClr val="FFFF00">
                  <a:alpha val="5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1695088" y="2305741"/>
              <a:ext cx="640911" cy="1368705"/>
            </a:xfrm>
            <a:custGeom>
              <a:avLst/>
              <a:gdLst/>
              <a:ahLst/>
              <a:cxnLst/>
              <a:rect l="0" t="0" r="0" b="0"/>
              <a:pathLst>
                <a:path w="640911" h="1368705">
                  <a:moveTo>
                    <a:pt x="326383" y="0"/>
                  </a:moveTo>
                  <a:lnTo>
                    <a:pt x="384946" y="55087"/>
                  </a:lnTo>
                  <a:lnTo>
                    <a:pt x="444666" y="115762"/>
                  </a:lnTo>
                  <a:lnTo>
                    <a:pt x="488899" y="169529"/>
                  </a:lnTo>
                  <a:lnTo>
                    <a:pt x="521092" y="210782"/>
                  </a:lnTo>
                  <a:lnTo>
                    <a:pt x="555347" y="273759"/>
                  </a:lnTo>
                  <a:lnTo>
                    <a:pt x="570869" y="302212"/>
                  </a:lnTo>
                  <a:lnTo>
                    <a:pt x="587166" y="328580"/>
                  </a:lnTo>
                  <a:lnTo>
                    <a:pt x="597875" y="348416"/>
                  </a:lnTo>
                  <a:lnTo>
                    <a:pt x="627106" y="392866"/>
                  </a:lnTo>
                  <a:lnTo>
                    <a:pt x="635513" y="420272"/>
                  </a:lnTo>
                  <a:lnTo>
                    <a:pt x="640910" y="482406"/>
                  </a:lnTo>
                  <a:lnTo>
                    <a:pt x="639308" y="510370"/>
                  </a:lnTo>
                  <a:lnTo>
                    <a:pt x="628762" y="547014"/>
                  </a:lnTo>
                  <a:lnTo>
                    <a:pt x="630781" y="600725"/>
                  </a:lnTo>
                  <a:lnTo>
                    <a:pt x="631526" y="656395"/>
                  </a:lnTo>
                  <a:lnTo>
                    <a:pt x="624438" y="712451"/>
                  </a:lnTo>
                  <a:lnTo>
                    <a:pt x="618705" y="765465"/>
                  </a:lnTo>
                  <a:lnTo>
                    <a:pt x="603307" y="821982"/>
                  </a:lnTo>
                  <a:lnTo>
                    <a:pt x="586043" y="882876"/>
                  </a:lnTo>
                  <a:lnTo>
                    <a:pt x="570870" y="925038"/>
                  </a:lnTo>
                  <a:lnTo>
                    <a:pt x="533032" y="980099"/>
                  </a:lnTo>
                  <a:lnTo>
                    <a:pt x="491293" y="1035169"/>
                  </a:lnTo>
                  <a:lnTo>
                    <a:pt x="442194" y="1094237"/>
                  </a:lnTo>
                  <a:lnTo>
                    <a:pt x="383999" y="1144054"/>
                  </a:lnTo>
                  <a:lnTo>
                    <a:pt x="322420" y="1177142"/>
                  </a:lnTo>
                  <a:lnTo>
                    <a:pt x="260857" y="1224900"/>
                  </a:lnTo>
                  <a:lnTo>
                    <a:pt x="225615" y="1252908"/>
                  </a:lnTo>
                  <a:lnTo>
                    <a:pt x="170220" y="1287988"/>
                  </a:lnTo>
                  <a:lnTo>
                    <a:pt x="134792" y="1312943"/>
                  </a:lnTo>
                  <a:lnTo>
                    <a:pt x="82784" y="1334368"/>
                  </a:lnTo>
                  <a:lnTo>
                    <a:pt x="22484" y="1360168"/>
                  </a:lnTo>
                  <a:lnTo>
                    <a:pt x="0" y="1368704"/>
                  </a:lnTo>
                </a:path>
              </a:pathLst>
            </a:custGeom>
            <a:ln w="266700" cap="flat" cmpd="sng" algn="ctr">
              <a:solidFill>
                <a:srgbClr val="FFFF00">
                  <a:alpha val="5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1842516" y="3484879"/>
              <a:ext cx="273686" cy="200154"/>
            </a:xfrm>
            <a:custGeom>
              <a:avLst/>
              <a:gdLst/>
              <a:ahLst/>
              <a:cxnLst/>
              <a:rect l="0" t="0" r="0" b="0"/>
              <a:pathLst>
                <a:path w="273686" h="200154">
                  <a:moveTo>
                    <a:pt x="273685" y="0"/>
                  </a:moveTo>
                  <a:lnTo>
                    <a:pt x="0" y="200153"/>
                  </a:lnTo>
                </a:path>
              </a:pathLst>
            </a:custGeom>
            <a:ln w="266700" cap="flat" cmpd="sng" algn="ctr">
              <a:solidFill>
                <a:srgbClr val="FFFF00">
                  <a:alpha val="5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1589803" y="2304626"/>
              <a:ext cx="550485" cy="990794"/>
            </a:xfrm>
            <a:custGeom>
              <a:avLst/>
              <a:gdLst/>
              <a:ahLst/>
              <a:cxnLst/>
              <a:rect l="0" t="0" r="0" b="0"/>
              <a:pathLst>
                <a:path w="550485" h="990794">
                  <a:moveTo>
                    <a:pt x="515896" y="990793"/>
                  </a:moveTo>
                  <a:lnTo>
                    <a:pt x="530550" y="928701"/>
                  </a:lnTo>
                  <a:lnTo>
                    <a:pt x="535688" y="876146"/>
                  </a:lnTo>
                  <a:lnTo>
                    <a:pt x="533584" y="816892"/>
                  </a:lnTo>
                  <a:lnTo>
                    <a:pt x="527839" y="765110"/>
                  </a:lnTo>
                  <a:lnTo>
                    <a:pt x="533940" y="709821"/>
                  </a:lnTo>
                  <a:lnTo>
                    <a:pt x="536358" y="650720"/>
                  </a:lnTo>
                  <a:lnTo>
                    <a:pt x="536835" y="588656"/>
                  </a:lnTo>
                  <a:lnTo>
                    <a:pt x="550484" y="525536"/>
                  </a:lnTo>
                  <a:lnTo>
                    <a:pt x="548075" y="470991"/>
                  </a:lnTo>
                  <a:lnTo>
                    <a:pt x="539193" y="415157"/>
                  </a:lnTo>
                  <a:lnTo>
                    <a:pt x="523054" y="359068"/>
                  </a:lnTo>
                  <a:lnTo>
                    <a:pt x="498121" y="298467"/>
                  </a:lnTo>
                  <a:lnTo>
                    <a:pt x="445560" y="236488"/>
                  </a:lnTo>
                  <a:lnTo>
                    <a:pt x="419017" y="215264"/>
                  </a:lnTo>
                  <a:lnTo>
                    <a:pt x="396019" y="207426"/>
                  </a:lnTo>
                  <a:lnTo>
                    <a:pt x="383336" y="205336"/>
                  </a:lnTo>
                  <a:lnTo>
                    <a:pt x="372540" y="199263"/>
                  </a:lnTo>
                  <a:lnTo>
                    <a:pt x="346168" y="168360"/>
                  </a:lnTo>
                  <a:lnTo>
                    <a:pt x="322367" y="133077"/>
                  </a:lnTo>
                  <a:lnTo>
                    <a:pt x="262860" y="90915"/>
                  </a:lnTo>
                  <a:lnTo>
                    <a:pt x="210523" y="48165"/>
                  </a:lnTo>
                  <a:lnTo>
                    <a:pt x="152707" y="11831"/>
                  </a:lnTo>
                  <a:lnTo>
                    <a:pt x="143919" y="4749"/>
                  </a:lnTo>
                  <a:lnTo>
                    <a:pt x="121676" y="0"/>
                  </a:lnTo>
                  <a:lnTo>
                    <a:pt x="63679" y="6484"/>
                  </a:lnTo>
                  <a:lnTo>
                    <a:pt x="36490" y="9350"/>
                  </a:lnTo>
                  <a:lnTo>
                    <a:pt x="0" y="11643"/>
                  </a:lnTo>
                </a:path>
              </a:pathLst>
            </a:custGeom>
            <a:ln w="266700" cap="flat" cmpd="sng" algn="ctr">
              <a:solidFill>
                <a:srgbClr val="FFFF00">
                  <a:alpha val="5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5" name="Group 84"/>
          <p:cNvGrpSpPr/>
          <p:nvPr/>
        </p:nvGrpSpPr>
        <p:grpSpPr>
          <a:xfrm>
            <a:off x="878934" y="1727010"/>
            <a:ext cx="1568066" cy="1463125"/>
            <a:chOff x="878934" y="1727010"/>
            <a:chExt cx="1568066" cy="1463125"/>
          </a:xfrm>
        </p:grpSpPr>
        <p:sp>
          <p:nvSpPr>
            <p:cNvPr id="79" name="Freeform 78"/>
            <p:cNvSpPr/>
            <p:nvPr/>
          </p:nvSpPr>
          <p:spPr>
            <a:xfrm>
              <a:off x="1759101" y="2078332"/>
              <a:ext cx="525583" cy="774891"/>
            </a:xfrm>
            <a:custGeom>
              <a:avLst/>
              <a:gdLst/>
              <a:ahLst/>
              <a:cxnLst/>
              <a:rect l="0" t="0" r="0" b="0"/>
              <a:pathLst>
                <a:path w="525583" h="774891">
                  <a:moveTo>
                    <a:pt x="420298" y="743305"/>
                  </a:moveTo>
                  <a:lnTo>
                    <a:pt x="425887" y="726537"/>
                  </a:lnTo>
                  <a:lnTo>
                    <a:pt x="421445" y="673789"/>
                  </a:lnTo>
                  <a:lnTo>
                    <a:pt x="409303" y="613977"/>
                  </a:lnTo>
                  <a:lnTo>
                    <a:pt x="395639" y="557361"/>
                  </a:lnTo>
                  <a:lnTo>
                    <a:pt x="380505" y="496742"/>
                  </a:lnTo>
                  <a:lnTo>
                    <a:pt x="359318" y="441614"/>
                  </a:lnTo>
                  <a:lnTo>
                    <a:pt x="331462" y="378579"/>
                  </a:lnTo>
                  <a:lnTo>
                    <a:pt x="291731" y="317073"/>
                  </a:lnTo>
                  <a:lnTo>
                    <a:pt x="258638" y="262191"/>
                  </a:lnTo>
                  <a:lnTo>
                    <a:pt x="219519" y="206290"/>
                  </a:lnTo>
                  <a:lnTo>
                    <a:pt x="177997" y="150187"/>
                  </a:lnTo>
                  <a:lnTo>
                    <a:pt x="125480" y="91461"/>
                  </a:lnTo>
                  <a:lnTo>
                    <a:pt x="65446" y="38901"/>
                  </a:lnTo>
                  <a:lnTo>
                    <a:pt x="34868" y="10018"/>
                  </a:lnTo>
                  <a:lnTo>
                    <a:pt x="34663" y="5273"/>
                  </a:lnTo>
                  <a:lnTo>
                    <a:pt x="39206" y="2109"/>
                  </a:lnTo>
                  <a:lnTo>
                    <a:pt x="46913" y="0"/>
                  </a:lnTo>
                  <a:lnTo>
                    <a:pt x="54391" y="933"/>
                  </a:lnTo>
                  <a:lnTo>
                    <a:pt x="68940" y="8210"/>
                  </a:lnTo>
                  <a:lnTo>
                    <a:pt x="125692" y="45015"/>
                  </a:lnTo>
                  <a:lnTo>
                    <a:pt x="186281" y="90749"/>
                  </a:lnTo>
                  <a:lnTo>
                    <a:pt x="237664" y="148748"/>
                  </a:lnTo>
                  <a:lnTo>
                    <a:pt x="279905" y="206840"/>
                  </a:lnTo>
                  <a:lnTo>
                    <a:pt x="331096" y="260501"/>
                  </a:lnTo>
                  <a:lnTo>
                    <a:pt x="383611" y="316708"/>
                  </a:lnTo>
                  <a:lnTo>
                    <a:pt x="441292" y="374732"/>
                  </a:lnTo>
                  <a:lnTo>
                    <a:pt x="454195" y="389982"/>
                  </a:lnTo>
                  <a:lnTo>
                    <a:pt x="464526" y="410109"/>
                  </a:lnTo>
                  <a:lnTo>
                    <a:pt x="442832" y="378344"/>
                  </a:lnTo>
                  <a:lnTo>
                    <a:pt x="423205" y="357268"/>
                  </a:lnTo>
                  <a:lnTo>
                    <a:pt x="403262" y="349465"/>
                  </a:lnTo>
                  <a:lnTo>
                    <a:pt x="352332" y="344455"/>
                  </a:lnTo>
                  <a:lnTo>
                    <a:pt x="328089" y="350009"/>
                  </a:lnTo>
                  <a:lnTo>
                    <a:pt x="304447" y="357937"/>
                  </a:lnTo>
                  <a:lnTo>
                    <a:pt x="251141" y="363026"/>
                  </a:lnTo>
                  <a:lnTo>
                    <a:pt x="237337" y="363444"/>
                  </a:lnTo>
                  <a:lnTo>
                    <a:pt x="225794" y="359043"/>
                  </a:lnTo>
                  <a:lnTo>
                    <a:pt x="206729" y="341675"/>
                  </a:lnTo>
                  <a:lnTo>
                    <a:pt x="173357" y="287256"/>
                  </a:lnTo>
                  <a:lnTo>
                    <a:pt x="146261" y="239360"/>
                  </a:lnTo>
                  <a:lnTo>
                    <a:pt x="137001" y="231867"/>
                  </a:lnTo>
                  <a:lnTo>
                    <a:pt x="80423" y="207675"/>
                  </a:lnTo>
                  <a:lnTo>
                    <a:pt x="35790" y="165712"/>
                  </a:lnTo>
                  <a:lnTo>
                    <a:pt x="2176" y="106200"/>
                  </a:lnTo>
                  <a:lnTo>
                    <a:pt x="0" y="93960"/>
                  </a:lnTo>
                  <a:lnTo>
                    <a:pt x="3822" y="71002"/>
                  </a:lnTo>
                  <a:lnTo>
                    <a:pt x="10456" y="64646"/>
                  </a:lnTo>
                  <a:lnTo>
                    <a:pt x="19558" y="61578"/>
                  </a:lnTo>
                  <a:lnTo>
                    <a:pt x="30305" y="60703"/>
                  </a:lnTo>
                  <a:lnTo>
                    <a:pt x="48486" y="65970"/>
                  </a:lnTo>
                  <a:lnTo>
                    <a:pt x="84811" y="94004"/>
                  </a:lnTo>
                  <a:lnTo>
                    <a:pt x="122963" y="148424"/>
                  </a:lnTo>
                  <a:lnTo>
                    <a:pt x="158664" y="201971"/>
                  </a:lnTo>
                  <a:lnTo>
                    <a:pt x="193272" y="255703"/>
                  </a:lnTo>
                  <a:lnTo>
                    <a:pt x="231607" y="318439"/>
                  </a:lnTo>
                  <a:lnTo>
                    <a:pt x="269035" y="374317"/>
                  </a:lnTo>
                  <a:lnTo>
                    <a:pt x="277342" y="379160"/>
                  </a:lnTo>
                  <a:lnTo>
                    <a:pt x="286389" y="380049"/>
                  </a:lnTo>
                  <a:lnTo>
                    <a:pt x="295930" y="378302"/>
                  </a:lnTo>
                  <a:lnTo>
                    <a:pt x="319010" y="385719"/>
                  </a:lnTo>
                  <a:lnTo>
                    <a:pt x="341356" y="400714"/>
                  </a:lnTo>
                  <a:lnTo>
                    <a:pt x="375139" y="454735"/>
                  </a:lnTo>
                  <a:lnTo>
                    <a:pt x="395869" y="500525"/>
                  </a:lnTo>
                  <a:lnTo>
                    <a:pt x="404012" y="507752"/>
                  </a:lnTo>
                  <a:lnTo>
                    <a:pt x="412950" y="509061"/>
                  </a:lnTo>
                  <a:lnTo>
                    <a:pt x="431070" y="502326"/>
                  </a:lnTo>
                  <a:lnTo>
                    <a:pt x="446922" y="491534"/>
                  </a:lnTo>
                  <a:lnTo>
                    <a:pt x="454425" y="490060"/>
                  </a:lnTo>
                  <a:lnTo>
                    <a:pt x="461766" y="491417"/>
                  </a:lnTo>
                  <a:lnTo>
                    <a:pt x="469000" y="494661"/>
                  </a:lnTo>
                  <a:lnTo>
                    <a:pt x="480158" y="513863"/>
                  </a:lnTo>
                  <a:lnTo>
                    <a:pt x="499410" y="576090"/>
                  </a:lnTo>
                  <a:lnTo>
                    <a:pt x="504180" y="622920"/>
                  </a:lnTo>
                  <a:lnTo>
                    <a:pt x="512482" y="673840"/>
                  </a:lnTo>
                  <a:lnTo>
                    <a:pt x="522648" y="737209"/>
                  </a:lnTo>
                  <a:lnTo>
                    <a:pt x="525582" y="774890"/>
                  </a:lnTo>
                </a:path>
              </a:pathLst>
            </a:custGeom>
            <a:ln w="76200" cap="flat" cmpd="sng" algn="ctr">
              <a:solidFill>
                <a:srgbClr val="FFFF00">
                  <a:alpha val="5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2158342" y="2453139"/>
              <a:ext cx="288658" cy="736996"/>
            </a:xfrm>
            <a:custGeom>
              <a:avLst/>
              <a:gdLst/>
              <a:ahLst/>
              <a:cxnLst/>
              <a:rect l="0" t="0" r="0" b="0"/>
              <a:pathLst>
                <a:path w="288658" h="736996">
                  <a:moveTo>
                    <a:pt x="252684" y="736995"/>
                  </a:moveTo>
                  <a:lnTo>
                    <a:pt x="252684" y="696441"/>
                  </a:lnTo>
                  <a:lnTo>
                    <a:pt x="252684" y="635913"/>
                  </a:lnTo>
                  <a:lnTo>
                    <a:pt x="252684" y="585615"/>
                  </a:lnTo>
                  <a:lnTo>
                    <a:pt x="249564" y="539864"/>
                  </a:lnTo>
                  <a:lnTo>
                    <a:pt x="244350" y="480884"/>
                  </a:lnTo>
                  <a:lnTo>
                    <a:pt x="243618" y="464479"/>
                  </a:lnTo>
                  <a:lnTo>
                    <a:pt x="252164" y="436893"/>
                  </a:lnTo>
                  <a:lnTo>
                    <a:pt x="259356" y="424623"/>
                  </a:lnTo>
                  <a:lnTo>
                    <a:pt x="264228" y="401631"/>
                  </a:lnTo>
                  <a:lnTo>
                    <a:pt x="254940" y="345305"/>
                  </a:lnTo>
                  <a:lnTo>
                    <a:pt x="245027" y="282462"/>
                  </a:lnTo>
                  <a:lnTo>
                    <a:pt x="237133" y="219312"/>
                  </a:lnTo>
                  <a:lnTo>
                    <a:pt x="224309" y="162948"/>
                  </a:lnTo>
                  <a:lnTo>
                    <a:pt x="207021" y="105946"/>
                  </a:lnTo>
                  <a:lnTo>
                    <a:pt x="189507" y="49610"/>
                  </a:lnTo>
                  <a:lnTo>
                    <a:pt x="184831" y="31408"/>
                  </a:lnTo>
                  <a:lnTo>
                    <a:pt x="185222" y="31467"/>
                  </a:lnTo>
                  <a:lnTo>
                    <a:pt x="209505" y="91043"/>
                  </a:lnTo>
                  <a:lnTo>
                    <a:pt x="231024" y="146910"/>
                  </a:lnTo>
                  <a:lnTo>
                    <a:pt x="250265" y="207213"/>
                  </a:lnTo>
                  <a:lnTo>
                    <a:pt x="275776" y="262771"/>
                  </a:lnTo>
                  <a:lnTo>
                    <a:pt x="279777" y="266428"/>
                  </a:lnTo>
                  <a:lnTo>
                    <a:pt x="283614" y="265356"/>
                  </a:lnTo>
                  <a:lnTo>
                    <a:pt x="287342" y="261132"/>
                  </a:lnTo>
                  <a:lnTo>
                    <a:pt x="288657" y="254807"/>
                  </a:lnTo>
                  <a:lnTo>
                    <a:pt x="282363" y="219438"/>
                  </a:lnTo>
                  <a:lnTo>
                    <a:pt x="275233" y="200474"/>
                  </a:lnTo>
                  <a:lnTo>
                    <a:pt x="239636" y="139297"/>
                  </a:lnTo>
                  <a:lnTo>
                    <a:pt x="225828" y="125081"/>
                  </a:lnTo>
                  <a:lnTo>
                    <a:pt x="191487" y="100184"/>
                  </a:lnTo>
                  <a:lnTo>
                    <a:pt x="177522" y="80791"/>
                  </a:lnTo>
                  <a:lnTo>
                    <a:pt x="167416" y="56575"/>
                  </a:lnTo>
                  <a:lnTo>
                    <a:pt x="163083" y="51755"/>
                  </a:lnTo>
                  <a:lnTo>
                    <a:pt x="159025" y="52051"/>
                  </a:lnTo>
                  <a:lnTo>
                    <a:pt x="155149" y="55758"/>
                  </a:lnTo>
                  <a:lnTo>
                    <a:pt x="153736" y="61738"/>
                  </a:lnTo>
                  <a:lnTo>
                    <a:pt x="157335" y="86923"/>
                  </a:lnTo>
                  <a:lnTo>
                    <a:pt x="175731" y="149976"/>
                  </a:lnTo>
                  <a:lnTo>
                    <a:pt x="189563" y="206227"/>
                  </a:lnTo>
                  <a:lnTo>
                    <a:pt x="203561" y="263005"/>
                  </a:lnTo>
                  <a:lnTo>
                    <a:pt x="214082" y="324502"/>
                  </a:lnTo>
                  <a:lnTo>
                    <a:pt x="214860" y="367662"/>
                  </a:lnTo>
                  <a:lnTo>
                    <a:pt x="211841" y="425182"/>
                  </a:lnTo>
                  <a:lnTo>
                    <a:pt x="216410" y="486540"/>
                  </a:lnTo>
                  <a:lnTo>
                    <a:pt x="220172" y="541597"/>
                  </a:lnTo>
                  <a:lnTo>
                    <a:pt x="220481" y="541219"/>
                  </a:lnTo>
                  <a:lnTo>
                    <a:pt x="226257" y="485033"/>
                  </a:lnTo>
                  <a:lnTo>
                    <a:pt x="216882" y="422188"/>
                  </a:lnTo>
                  <a:lnTo>
                    <a:pt x="224901" y="359910"/>
                  </a:lnTo>
                  <a:lnTo>
                    <a:pt x="221849" y="302201"/>
                  </a:lnTo>
                  <a:lnTo>
                    <a:pt x="215193" y="280151"/>
                  </a:lnTo>
                  <a:lnTo>
                    <a:pt x="210142" y="270995"/>
                  </a:lnTo>
                  <a:lnTo>
                    <a:pt x="204435" y="268401"/>
                  </a:lnTo>
                  <a:lnTo>
                    <a:pt x="198291" y="270181"/>
                  </a:lnTo>
                  <a:lnTo>
                    <a:pt x="191856" y="274878"/>
                  </a:lnTo>
                  <a:lnTo>
                    <a:pt x="185225" y="273329"/>
                  </a:lnTo>
                  <a:lnTo>
                    <a:pt x="171619" y="259130"/>
                  </a:lnTo>
                  <a:lnTo>
                    <a:pt x="156395" y="224829"/>
                  </a:lnTo>
                  <a:lnTo>
                    <a:pt x="151056" y="218906"/>
                  </a:lnTo>
                  <a:lnTo>
                    <a:pt x="145158" y="217297"/>
                  </a:lnTo>
                  <a:lnTo>
                    <a:pt x="138886" y="218564"/>
                  </a:lnTo>
                  <a:lnTo>
                    <a:pt x="133534" y="224089"/>
                  </a:lnTo>
                  <a:lnTo>
                    <a:pt x="124469" y="242705"/>
                  </a:lnTo>
                  <a:lnTo>
                    <a:pt x="118074" y="248371"/>
                  </a:lnTo>
                  <a:lnTo>
                    <a:pt x="110302" y="250979"/>
                  </a:lnTo>
                  <a:lnTo>
                    <a:pt x="101610" y="251547"/>
                  </a:lnTo>
                  <a:lnTo>
                    <a:pt x="85714" y="245940"/>
                  </a:lnTo>
                  <a:lnTo>
                    <a:pt x="78200" y="241169"/>
                  </a:lnTo>
                  <a:lnTo>
                    <a:pt x="66731" y="226510"/>
                  </a:lnTo>
                  <a:lnTo>
                    <a:pt x="29748" y="166693"/>
                  </a:lnTo>
                  <a:lnTo>
                    <a:pt x="19082" y="104129"/>
                  </a:lnTo>
                  <a:lnTo>
                    <a:pt x="12218" y="48905"/>
                  </a:lnTo>
                  <a:lnTo>
                    <a:pt x="0" y="0"/>
                  </a:lnTo>
                </a:path>
              </a:pathLst>
            </a:custGeom>
            <a:ln w="76200" cap="flat" cmpd="sng" algn="ctr">
              <a:solidFill>
                <a:srgbClr val="FFFF00">
                  <a:alpha val="5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1674031" y="1831958"/>
              <a:ext cx="463255" cy="452812"/>
            </a:xfrm>
            <a:custGeom>
              <a:avLst/>
              <a:gdLst/>
              <a:ahLst/>
              <a:cxnLst/>
              <a:rect l="0" t="0" r="0" b="0"/>
              <a:pathLst>
                <a:path w="463255" h="452812">
                  <a:moveTo>
                    <a:pt x="463254" y="410612"/>
                  </a:moveTo>
                  <a:lnTo>
                    <a:pt x="446486" y="421790"/>
                  </a:lnTo>
                  <a:lnTo>
                    <a:pt x="424880" y="451098"/>
                  </a:lnTo>
                  <a:lnTo>
                    <a:pt x="418954" y="452811"/>
                  </a:lnTo>
                  <a:lnTo>
                    <a:pt x="413833" y="448103"/>
                  </a:lnTo>
                  <a:lnTo>
                    <a:pt x="397210" y="398520"/>
                  </a:lnTo>
                  <a:lnTo>
                    <a:pt x="391822" y="343858"/>
                  </a:lnTo>
                  <a:lnTo>
                    <a:pt x="384637" y="283208"/>
                  </a:lnTo>
                  <a:lnTo>
                    <a:pt x="375099" y="231962"/>
                  </a:lnTo>
                  <a:lnTo>
                    <a:pt x="360226" y="182300"/>
                  </a:lnTo>
                  <a:lnTo>
                    <a:pt x="329266" y="141279"/>
                  </a:lnTo>
                  <a:lnTo>
                    <a:pt x="270000" y="102022"/>
                  </a:lnTo>
                  <a:lnTo>
                    <a:pt x="208155" y="62467"/>
                  </a:lnTo>
                  <a:lnTo>
                    <a:pt x="167979" y="40545"/>
                  </a:lnTo>
                  <a:lnTo>
                    <a:pt x="105243" y="12129"/>
                  </a:lnTo>
                  <a:lnTo>
                    <a:pt x="68097" y="3594"/>
                  </a:lnTo>
                  <a:lnTo>
                    <a:pt x="12202" y="473"/>
                  </a:lnTo>
                  <a:lnTo>
                    <a:pt x="0" y="0"/>
                  </a:lnTo>
                </a:path>
              </a:pathLst>
            </a:custGeom>
            <a:ln w="76200" cap="flat" cmpd="sng" algn="ctr">
              <a:solidFill>
                <a:srgbClr val="FFFF00">
                  <a:alpha val="5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1463461" y="1821430"/>
              <a:ext cx="896167" cy="613188"/>
            </a:xfrm>
            <a:custGeom>
              <a:avLst/>
              <a:gdLst/>
              <a:ahLst/>
              <a:cxnLst/>
              <a:rect l="0" t="0" r="0" b="0"/>
              <a:pathLst>
                <a:path w="896167" h="613188">
                  <a:moveTo>
                    <a:pt x="673824" y="315855"/>
                  </a:moveTo>
                  <a:lnTo>
                    <a:pt x="691804" y="331496"/>
                  </a:lnTo>
                  <a:lnTo>
                    <a:pt x="708721" y="339574"/>
                  </a:lnTo>
                  <a:lnTo>
                    <a:pt x="712297" y="339856"/>
                  </a:lnTo>
                  <a:lnTo>
                    <a:pt x="712340" y="337705"/>
                  </a:lnTo>
                  <a:lnTo>
                    <a:pt x="676506" y="288672"/>
                  </a:lnTo>
                  <a:lnTo>
                    <a:pt x="617429" y="231462"/>
                  </a:lnTo>
                  <a:lnTo>
                    <a:pt x="557681" y="186297"/>
                  </a:lnTo>
                  <a:lnTo>
                    <a:pt x="505324" y="156536"/>
                  </a:lnTo>
                  <a:lnTo>
                    <a:pt x="500659" y="155830"/>
                  </a:lnTo>
                  <a:lnTo>
                    <a:pt x="499889" y="157699"/>
                  </a:lnTo>
                  <a:lnTo>
                    <a:pt x="501715" y="161284"/>
                  </a:lnTo>
                  <a:lnTo>
                    <a:pt x="560885" y="210838"/>
                  </a:lnTo>
                  <a:lnTo>
                    <a:pt x="621433" y="252707"/>
                  </a:lnTo>
                  <a:lnTo>
                    <a:pt x="681255" y="297919"/>
                  </a:lnTo>
                  <a:lnTo>
                    <a:pt x="742369" y="359615"/>
                  </a:lnTo>
                  <a:lnTo>
                    <a:pt x="793050" y="422211"/>
                  </a:lnTo>
                  <a:lnTo>
                    <a:pt x="822640" y="473923"/>
                  </a:lnTo>
                  <a:lnTo>
                    <a:pt x="851195" y="536965"/>
                  </a:lnTo>
                  <a:lnTo>
                    <a:pt x="884643" y="597930"/>
                  </a:lnTo>
                  <a:lnTo>
                    <a:pt x="895033" y="613187"/>
                  </a:lnTo>
                  <a:lnTo>
                    <a:pt x="896166" y="612342"/>
                  </a:lnTo>
                  <a:lnTo>
                    <a:pt x="895751" y="608269"/>
                  </a:lnTo>
                  <a:lnTo>
                    <a:pt x="866290" y="545556"/>
                  </a:lnTo>
                  <a:lnTo>
                    <a:pt x="841476" y="493765"/>
                  </a:lnTo>
                  <a:lnTo>
                    <a:pt x="805909" y="431743"/>
                  </a:lnTo>
                  <a:lnTo>
                    <a:pt x="767635" y="378347"/>
                  </a:lnTo>
                  <a:lnTo>
                    <a:pt x="716779" y="317644"/>
                  </a:lnTo>
                  <a:lnTo>
                    <a:pt x="654111" y="265564"/>
                  </a:lnTo>
                  <a:lnTo>
                    <a:pt x="600301" y="229597"/>
                  </a:lnTo>
                  <a:lnTo>
                    <a:pt x="579146" y="219806"/>
                  </a:lnTo>
                  <a:lnTo>
                    <a:pt x="574440" y="219067"/>
                  </a:lnTo>
                  <a:lnTo>
                    <a:pt x="573643" y="220914"/>
                  </a:lnTo>
                  <a:lnTo>
                    <a:pt x="580166" y="230375"/>
                  </a:lnTo>
                  <a:lnTo>
                    <a:pt x="631560" y="291149"/>
                  </a:lnTo>
                  <a:lnTo>
                    <a:pt x="687258" y="353260"/>
                  </a:lnTo>
                  <a:lnTo>
                    <a:pt x="728972" y="408821"/>
                  </a:lnTo>
                  <a:lnTo>
                    <a:pt x="775930" y="466063"/>
                  </a:lnTo>
                  <a:lnTo>
                    <a:pt x="791815" y="492552"/>
                  </a:lnTo>
                  <a:lnTo>
                    <a:pt x="828823" y="539872"/>
                  </a:lnTo>
                  <a:lnTo>
                    <a:pt x="833959" y="551118"/>
                  </a:lnTo>
                  <a:lnTo>
                    <a:pt x="798137" y="492764"/>
                  </a:lnTo>
                  <a:lnTo>
                    <a:pt x="761075" y="437075"/>
                  </a:lnTo>
                  <a:lnTo>
                    <a:pt x="719404" y="378576"/>
                  </a:lnTo>
                  <a:lnTo>
                    <a:pt x="661906" y="316023"/>
                  </a:lnTo>
                  <a:lnTo>
                    <a:pt x="600002" y="263318"/>
                  </a:lnTo>
                  <a:lnTo>
                    <a:pt x="541876" y="225084"/>
                  </a:lnTo>
                  <a:lnTo>
                    <a:pt x="488576" y="189390"/>
                  </a:lnTo>
                  <a:lnTo>
                    <a:pt x="426641" y="151354"/>
                  </a:lnTo>
                  <a:lnTo>
                    <a:pt x="369221" y="124205"/>
                  </a:lnTo>
                  <a:lnTo>
                    <a:pt x="315950" y="99371"/>
                  </a:lnTo>
                  <a:lnTo>
                    <a:pt x="263225" y="80864"/>
                  </a:lnTo>
                  <a:lnTo>
                    <a:pt x="226041" y="75822"/>
                  </a:lnTo>
                  <a:lnTo>
                    <a:pt x="219714" y="77454"/>
                  </a:lnTo>
                  <a:lnTo>
                    <a:pt x="217836" y="80882"/>
                  </a:lnTo>
                  <a:lnTo>
                    <a:pt x="218923" y="85506"/>
                  </a:lnTo>
                  <a:lnTo>
                    <a:pt x="237221" y="108783"/>
                  </a:lnTo>
                  <a:lnTo>
                    <a:pt x="291657" y="148090"/>
                  </a:lnTo>
                  <a:lnTo>
                    <a:pt x="349376" y="186530"/>
                  </a:lnTo>
                  <a:lnTo>
                    <a:pt x="407661" y="231365"/>
                  </a:lnTo>
                  <a:lnTo>
                    <a:pt x="463919" y="273718"/>
                  </a:lnTo>
                  <a:lnTo>
                    <a:pt x="522049" y="310002"/>
                  </a:lnTo>
                  <a:lnTo>
                    <a:pt x="579761" y="360502"/>
                  </a:lnTo>
                  <a:lnTo>
                    <a:pt x="637390" y="396445"/>
                  </a:lnTo>
                  <a:lnTo>
                    <a:pt x="644855" y="397657"/>
                  </a:lnTo>
                  <a:lnTo>
                    <a:pt x="648662" y="394956"/>
                  </a:lnTo>
                  <a:lnTo>
                    <a:pt x="650030" y="389646"/>
                  </a:lnTo>
                  <a:lnTo>
                    <a:pt x="642192" y="371267"/>
                  </a:lnTo>
                  <a:lnTo>
                    <a:pt x="600120" y="313903"/>
                  </a:lnTo>
                  <a:lnTo>
                    <a:pt x="550991" y="256695"/>
                  </a:lnTo>
                  <a:lnTo>
                    <a:pt x="494839" y="200061"/>
                  </a:lnTo>
                  <a:lnTo>
                    <a:pt x="437517" y="145060"/>
                  </a:lnTo>
                  <a:lnTo>
                    <a:pt x="410394" y="128898"/>
                  </a:lnTo>
                  <a:lnTo>
                    <a:pt x="376557" y="99420"/>
                  </a:lnTo>
                  <a:lnTo>
                    <a:pt x="323718" y="69417"/>
                  </a:lnTo>
                  <a:lnTo>
                    <a:pt x="261299" y="41961"/>
                  </a:lnTo>
                  <a:lnTo>
                    <a:pt x="203823" y="19597"/>
                  </a:lnTo>
                  <a:lnTo>
                    <a:pt x="143033" y="5084"/>
                  </a:lnTo>
                  <a:lnTo>
                    <a:pt x="81632" y="1004"/>
                  </a:lnTo>
                  <a:lnTo>
                    <a:pt x="37055" y="297"/>
                  </a:lnTo>
                  <a:lnTo>
                    <a:pt x="0" y="0"/>
                  </a:lnTo>
                </a:path>
              </a:pathLst>
            </a:custGeom>
            <a:ln w="76200" cap="flat" cmpd="sng" algn="ctr">
              <a:solidFill>
                <a:srgbClr val="FFFF00">
                  <a:alpha val="5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1010792" y="1916176"/>
              <a:ext cx="852807" cy="31623"/>
            </a:xfrm>
            <a:custGeom>
              <a:avLst/>
              <a:gdLst/>
              <a:ahLst/>
              <a:cxnLst/>
              <a:rect l="0" t="0" r="0" b="0"/>
              <a:pathLst>
                <a:path w="852807" h="31623">
                  <a:moveTo>
                    <a:pt x="852806" y="31622"/>
                  </a:moveTo>
                  <a:lnTo>
                    <a:pt x="0" y="0"/>
                  </a:lnTo>
                </a:path>
              </a:pathLst>
            </a:custGeom>
            <a:ln w="76200" cap="flat" cmpd="sng" algn="ctr">
              <a:solidFill>
                <a:srgbClr val="FFFF00">
                  <a:alpha val="5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878934" y="1727010"/>
              <a:ext cx="831949" cy="231291"/>
            </a:xfrm>
            <a:custGeom>
              <a:avLst/>
              <a:gdLst/>
              <a:ahLst/>
              <a:cxnLst/>
              <a:rect l="0" t="0" r="0" b="0"/>
              <a:pathLst>
                <a:path w="831949" h="231291">
                  <a:moveTo>
                    <a:pt x="742454" y="168119"/>
                  </a:moveTo>
                  <a:lnTo>
                    <a:pt x="732879" y="144073"/>
                  </a:lnTo>
                  <a:lnTo>
                    <a:pt x="714921" y="122650"/>
                  </a:lnTo>
                  <a:lnTo>
                    <a:pt x="687893" y="102654"/>
                  </a:lnTo>
                  <a:lnTo>
                    <a:pt x="631327" y="81004"/>
                  </a:lnTo>
                  <a:lnTo>
                    <a:pt x="577047" y="73702"/>
                  </a:lnTo>
                  <a:lnTo>
                    <a:pt x="521265" y="65327"/>
                  </a:lnTo>
                  <a:lnTo>
                    <a:pt x="465186" y="63327"/>
                  </a:lnTo>
                  <a:lnTo>
                    <a:pt x="417495" y="68569"/>
                  </a:lnTo>
                  <a:lnTo>
                    <a:pt x="366320" y="71942"/>
                  </a:lnTo>
                  <a:lnTo>
                    <a:pt x="314112" y="78531"/>
                  </a:lnTo>
                  <a:lnTo>
                    <a:pt x="253644" y="91238"/>
                  </a:lnTo>
                  <a:lnTo>
                    <a:pt x="195766" y="108501"/>
                  </a:lnTo>
                  <a:lnTo>
                    <a:pt x="142434" y="126011"/>
                  </a:lnTo>
                  <a:lnTo>
                    <a:pt x="79168" y="150182"/>
                  </a:lnTo>
                  <a:lnTo>
                    <a:pt x="15989" y="181117"/>
                  </a:lnTo>
                  <a:lnTo>
                    <a:pt x="780" y="189104"/>
                  </a:lnTo>
                  <a:lnTo>
                    <a:pt x="0" y="187958"/>
                  </a:lnTo>
                  <a:lnTo>
                    <a:pt x="15559" y="169308"/>
                  </a:lnTo>
                  <a:lnTo>
                    <a:pt x="78582" y="129311"/>
                  </a:lnTo>
                  <a:lnTo>
                    <a:pt x="134845" y="102726"/>
                  </a:lnTo>
                  <a:lnTo>
                    <a:pt x="195156" y="77966"/>
                  </a:lnTo>
                  <a:lnTo>
                    <a:pt x="256550" y="59469"/>
                  </a:lnTo>
                  <a:lnTo>
                    <a:pt x="316815" y="44916"/>
                  </a:lnTo>
                  <a:lnTo>
                    <a:pt x="376577" y="36808"/>
                  </a:lnTo>
                  <a:lnTo>
                    <a:pt x="432273" y="33517"/>
                  </a:lnTo>
                  <a:lnTo>
                    <a:pt x="494720" y="40458"/>
                  </a:lnTo>
                  <a:lnTo>
                    <a:pt x="556952" y="48752"/>
                  </a:lnTo>
                  <a:lnTo>
                    <a:pt x="612398" y="54723"/>
                  </a:lnTo>
                  <a:lnTo>
                    <a:pt x="668266" y="71341"/>
                  </a:lnTo>
                  <a:lnTo>
                    <a:pt x="721333" y="96507"/>
                  </a:lnTo>
                  <a:lnTo>
                    <a:pt x="782365" y="118409"/>
                  </a:lnTo>
                  <a:lnTo>
                    <a:pt x="826247" y="138543"/>
                  </a:lnTo>
                  <a:lnTo>
                    <a:pt x="831071" y="137873"/>
                  </a:lnTo>
                  <a:lnTo>
                    <a:pt x="831948" y="133917"/>
                  </a:lnTo>
                  <a:lnTo>
                    <a:pt x="826683" y="121333"/>
                  </a:lnTo>
                  <a:lnTo>
                    <a:pt x="797682" y="87248"/>
                  </a:lnTo>
                  <a:lnTo>
                    <a:pt x="741757" y="54338"/>
                  </a:lnTo>
                  <a:lnTo>
                    <a:pt x="686600" y="28859"/>
                  </a:lnTo>
                  <a:lnTo>
                    <a:pt x="627436" y="8290"/>
                  </a:lnTo>
                  <a:lnTo>
                    <a:pt x="567830" y="1367"/>
                  </a:lnTo>
                  <a:lnTo>
                    <a:pt x="507876" y="0"/>
                  </a:lnTo>
                  <a:lnTo>
                    <a:pt x="445643" y="5319"/>
                  </a:lnTo>
                  <a:lnTo>
                    <a:pt x="382487" y="24122"/>
                  </a:lnTo>
                  <a:lnTo>
                    <a:pt x="327939" y="49468"/>
                  </a:lnTo>
                  <a:lnTo>
                    <a:pt x="269544" y="83980"/>
                  </a:lnTo>
                  <a:lnTo>
                    <a:pt x="214974" y="120168"/>
                  </a:lnTo>
                  <a:lnTo>
                    <a:pt x="162485" y="155398"/>
                  </a:lnTo>
                  <a:lnTo>
                    <a:pt x="102653" y="192397"/>
                  </a:lnTo>
                  <a:lnTo>
                    <a:pt x="58102" y="231290"/>
                  </a:lnTo>
                </a:path>
              </a:pathLst>
            </a:custGeom>
            <a:ln w="76200" cap="flat" cmpd="sng" algn="ctr">
              <a:solidFill>
                <a:srgbClr val="FFFF00">
                  <a:alpha val="5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8" name="Group 87"/>
          <p:cNvGrpSpPr/>
          <p:nvPr/>
        </p:nvGrpSpPr>
        <p:grpSpPr>
          <a:xfrm>
            <a:off x="327365" y="1847121"/>
            <a:ext cx="1093983" cy="1785211"/>
            <a:chOff x="327365" y="1847121"/>
            <a:chExt cx="1093983" cy="1785211"/>
          </a:xfrm>
        </p:grpSpPr>
        <p:sp>
          <p:nvSpPr>
            <p:cNvPr id="86" name="Freeform 85"/>
            <p:cNvSpPr/>
            <p:nvPr/>
          </p:nvSpPr>
          <p:spPr>
            <a:xfrm>
              <a:off x="338404" y="1847121"/>
              <a:ext cx="1082944" cy="1258786"/>
            </a:xfrm>
            <a:custGeom>
              <a:avLst/>
              <a:gdLst/>
              <a:ahLst/>
              <a:cxnLst/>
              <a:rect l="0" t="0" r="0" b="0"/>
              <a:pathLst>
                <a:path w="1082944" h="1258786">
                  <a:moveTo>
                    <a:pt x="1082943" y="26951"/>
                  </a:moveTo>
                  <a:lnTo>
                    <a:pt x="1066175" y="15773"/>
                  </a:lnTo>
                  <a:lnTo>
                    <a:pt x="1027802" y="8821"/>
                  </a:lnTo>
                  <a:lnTo>
                    <a:pt x="964773" y="5302"/>
                  </a:lnTo>
                  <a:lnTo>
                    <a:pt x="927437" y="0"/>
                  </a:lnTo>
                  <a:lnTo>
                    <a:pt x="877140" y="4383"/>
                  </a:lnTo>
                  <a:lnTo>
                    <a:pt x="817163" y="5596"/>
                  </a:lnTo>
                  <a:lnTo>
                    <a:pt x="768797" y="11395"/>
                  </a:lnTo>
                  <a:lnTo>
                    <a:pt x="708457" y="16599"/>
                  </a:lnTo>
                  <a:lnTo>
                    <a:pt x="651478" y="27679"/>
                  </a:lnTo>
                  <a:lnTo>
                    <a:pt x="589517" y="44594"/>
                  </a:lnTo>
                  <a:lnTo>
                    <a:pt x="558106" y="56225"/>
                  </a:lnTo>
                  <a:lnTo>
                    <a:pt x="502936" y="92875"/>
                  </a:lnTo>
                  <a:lnTo>
                    <a:pt x="447858" y="126229"/>
                  </a:lnTo>
                  <a:lnTo>
                    <a:pt x="388789" y="174409"/>
                  </a:lnTo>
                  <a:lnTo>
                    <a:pt x="333382" y="232552"/>
                  </a:lnTo>
                  <a:lnTo>
                    <a:pt x="286724" y="290652"/>
                  </a:lnTo>
                  <a:lnTo>
                    <a:pt x="251249" y="351204"/>
                  </a:lnTo>
                  <a:lnTo>
                    <a:pt x="217274" y="406866"/>
                  </a:lnTo>
                  <a:lnTo>
                    <a:pt x="190067" y="467648"/>
                  </a:lnTo>
                  <a:lnTo>
                    <a:pt x="167695" y="521593"/>
                  </a:lnTo>
                  <a:lnTo>
                    <a:pt x="142277" y="575577"/>
                  </a:lnTo>
                  <a:lnTo>
                    <a:pt x="121786" y="636137"/>
                  </a:lnTo>
                  <a:lnTo>
                    <a:pt x="95518" y="693173"/>
                  </a:lnTo>
                  <a:lnTo>
                    <a:pt x="76013" y="752416"/>
                  </a:lnTo>
                  <a:lnTo>
                    <a:pt x="68829" y="774030"/>
                  </a:lnTo>
                  <a:lnTo>
                    <a:pt x="65276" y="777687"/>
                  </a:lnTo>
                  <a:lnTo>
                    <a:pt x="61737" y="776616"/>
                  </a:lnTo>
                  <a:lnTo>
                    <a:pt x="58208" y="772393"/>
                  </a:lnTo>
                  <a:lnTo>
                    <a:pt x="53241" y="744092"/>
                  </a:lnTo>
                  <a:lnTo>
                    <a:pt x="59968" y="701012"/>
                  </a:lnTo>
                  <a:lnTo>
                    <a:pt x="75953" y="642574"/>
                  </a:lnTo>
                  <a:lnTo>
                    <a:pt x="101628" y="582496"/>
                  </a:lnTo>
                  <a:lnTo>
                    <a:pt x="122992" y="528323"/>
                  </a:lnTo>
                  <a:lnTo>
                    <a:pt x="149742" y="472561"/>
                  </a:lnTo>
                  <a:lnTo>
                    <a:pt x="177556" y="419606"/>
                  </a:lnTo>
                  <a:lnTo>
                    <a:pt x="212595" y="363102"/>
                  </a:lnTo>
                  <a:lnTo>
                    <a:pt x="234816" y="326333"/>
                  </a:lnTo>
                  <a:lnTo>
                    <a:pt x="285311" y="269600"/>
                  </a:lnTo>
                  <a:lnTo>
                    <a:pt x="343696" y="216698"/>
                  </a:lnTo>
                  <a:lnTo>
                    <a:pt x="399317" y="169157"/>
                  </a:lnTo>
                  <a:lnTo>
                    <a:pt x="461825" y="134900"/>
                  </a:lnTo>
                  <a:lnTo>
                    <a:pt x="524938" y="103080"/>
                  </a:lnTo>
                  <a:lnTo>
                    <a:pt x="588104" y="71474"/>
                  </a:lnTo>
                  <a:lnTo>
                    <a:pt x="610330" y="64286"/>
                  </a:lnTo>
                  <a:lnTo>
                    <a:pt x="659608" y="53433"/>
                  </a:lnTo>
                  <a:lnTo>
                    <a:pt x="707137" y="33515"/>
                  </a:lnTo>
                  <a:lnTo>
                    <a:pt x="651809" y="40264"/>
                  </a:lnTo>
                  <a:lnTo>
                    <a:pt x="598702" y="55394"/>
                  </a:lnTo>
                  <a:lnTo>
                    <a:pt x="568237" y="66834"/>
                  </a:lnTo>
                  <a:lnTo>
                    <a:pt x="513430" y="96175"/>
                  </a:lnTo>
                  <a:lnTo>
                    <a:pt x="461633" y="120151"/>
                  </a:lnTo>
                  <a:lnTo>
                    <a:pt x="398777" y="160210"/>
                  </a:lnTo>
                  <a:lnTo>
                    <a:pt x="337831" y="206135"/>
                  </a:lnTo>
                  <a:lnTo>
                    <a:pt x="279361" y="269331"/>
                  </a:lnTo>
                  <a:lnTo>
                    <a:pt x="230140" y="324676"/>
                  </a:lnTo>
                  <a:lnTo>
                    <a:pt x="181002" y="386555"/>
                  </a:lnTo>
                  <a:lnTo>
                    <a:pt x="147952" y="448235"/>
                  </a:lnTo>
                  <a:lnTo>
                    <a:pt x="117248" y="503872"/>
                  </a:lnTo>
                  <a:lnTo>
                    <a:pt x="97159" y="562931"/>
                  </a:lnTo>
                  <a:lnTo>
                    <a:pt x="79277" y="616419"/>
                  </a:lnTo>
                  <a:lnTo>
                    <a:pt x="58173" y="679707"/>
                  </a:lnTo>
                  <a:lnTo>
                    <a:pt x="37112" y="742888"/>
                  </a:lnTo>
                  <a:lnTo>
                    <a:pt x="27898" y="803865"/>
                  </a:lnTo>
                  <a:lnTo>
                    <a:pt x="13426" y="866819"/>
                  </a:lnTo>
                  <a:lnTo>
                    <a:pt x="6784" y="918971"/>
                  </a:lnTo>
                  <a:lnTo>
                    <a:pt x="142" y="974593"/>
                  </a:lnTo>
                  <a:lnTo>
                    <a:pt x="0" y="1032329"/>
                  </a:lnTo>
                  <a:lnTo>
                    <a:pt x="13204" y="1095213"/>
                  </a:lnTo>
                  <a:lnTo>
                    <a:pt x="30180" y="1152757"/>
                  </a:lnTo>
                  <a:lnTo>
                    <a:pt x="38320" y="1173057"/>
                  </a:lnTo>
                  <a:lnTo>
                    <a:pt x="76772" y="1235240"/>
                  </a:lnTo>
                  <a:lnTo>
                    <a:pt x="82735" y="1258785"/>
                  </a:lnTo>
                </a:path>
              </a:pathLst>
            </a:custGeom>
            <a:ln w="76200" cap="flat" cmpd="sng" algn="ctr">
              <a:solidFill>
                <a:srgbClr val="FFFF00">
                  <a:alpha val="5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327365" y="2649783"/>
              <a:ext cx="378045" cy="982549"/>
            </a:xfrm>
            <a:custGeom>
              <a:avLst/>
              <a:gdLst/>
              <a:ahLst/>
              <a:cxnLst/>
              <a:rect l="0" t="0" r="0" b="0"/>
              <a:pathLst>
                <a:path w="378045" h="982549">
                  <a:moveTo>
                    <a:pt x="251702" y="698279"/>
                  </a:moveTo>
                  <a:lnTo>
                    <a:pt x="198997" y="679151"/>
                  </a:lnTo>
                  <a:lnTo>
                    <a:pt x="138285" y="626477"/>
                  </a:lnTo>
                  <a:lnTo>
                    <a:pt x="86896" y="569968"/>
                  </a:lnTo>
                  <a:lnTo>
                    <a:pt x="63132" y="507582"/>
                  </a:lnTo>
                  <a:lnTo>
                    <a:pt x="48337" y="452380"/>
                  </a:lnTo>
                  <a:lnTo>
                    <a:pt x="41385" y="396416"/>
                  </a:lnTo>
                  <a:lnTo>
                    <a:pt x="33080" y="340301"/>
                  </a:lnTo>
                  <a:lnTo>
                    <a:pt x="31093" y="284156"/>
                  </a:lnTo>
                  <a:lnTo>
                    <a:pt x="31870" y="225666"/>
                  </a:lnTo>
                  <a:lnTo>
                    <a:pt x="39038" y="172590"/>
                  </a:lnTo>
                  <a:lnTo>
                    <a:pt x="48820" y="118317"/>
                  </a:lnTo>
                  <a:lnTo>
                    <a:pt x="59692" y="57309"/>
                  </a:lnTo>
                  <a:lnTo>
                    <a:pt x="76037" y="14177"/>
                  </a:lnTo>
                  <a:lnTo>
                    <a:pt x="84721" y="0"/>
                  </a:lnTo>
                  <a:lnTo>
                    <a:pt x="85399" y="1133"/>
                  </a:lnTo>
                  <a:lnTo>
                    <a:pt x="84681" y="5397"/>
                  </a:lnTo>
                  <a:lnTo>
                    <a:pt x="55819" y="68472"/>
                  </a:lnTo>
                  <a:lnTo>
                    <a:pt x="32119" y="128373"/>
                  </a:lnTo>
                  <a:lnTo>
                    <a:pt x="14048" y="188395"/>
                  </a:lnTo>
                  <a:lnTo>
                    <a:pt x="3991" y="238106"/>
                  </a:lnTo>
                  <a:lnTo>
                    <a:pt x="0" y="297418"/>
                  </a:lnTo>
                  <a:lnTo>
                    <a:pt x="4801" y="359783"/>
                  </a:lnTo>
                  <a:lnTo>
                    <a:pt x="8609" y="420022"/>
                  </a:lnTo>
                  <a:lnTo>
                    <a:pt x="12481" y="473862"/>
                  </a:lnTo>
                  <a:lnTo>
                    <a:pt x="26311" y="531726"/>
                  </a:lnTo>
                  <a:lnTo>
                    <a:pt x="32875" y="588517"/>
                  </a:lnTo>
                  <a:lnTo>
                    <a:pt x="44925" y="623253"/>
                  </a:lnTo>
                  <a:lnTo>
                    <a:pt x="76726" y="677047"/>
                  </a:lnTo>
                  <a:lnTo>
                    <a:pt x="118385" y="733142"/>
                  </a:lnTo>
                  <a:lnTo>
                    <a:pt x="167476" y="792303"/>
                  </a:lnTo>
                  <a:lnTo>
                    <a:pt x="222196" y="842125"/>
                  </a:lnTo>
                  <a:lnTo>
                    <a:pt x="285532" y="891298"/>
                  </a:lnTo>
                  <a:lnTo>
                    <a:pt x="344189" y="943554"/>
                  </a:lnTo>
                  <a:lnTo>
                    <a:pt x="378044" y="982548"/>
                  </a:lnTo>
                </a:path>
              </a:pathLst>
            </a:custGeom>
            <a:ln w="76200" cap="flat" cmpd="sng" algn="ctr">
              <a:solidFill>
                <a:srgbClr val="FFFF00">
                  <a:alpha val="5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2" name="Group 91"/>
          <p:cNvGrpSpPr/>
          <p:nvPr/>
        </p:nvGrpSpPr>
        <p:grpSpPr>
          <a:xfrm>
            <a:off x="2316269" y="2979564"/>
            <a:ext cx="193307" cy="90938"/>
            <a:chOff x="2316269" y="2979564"/>
            <a:chExt cx="193307" cy="90938"/>
          </a:xfrm>
        </p:grpSpPr>
        <p:sp>
          <p:nvSpPr>
            <p:cNvPr id="89" name="Freeform 88"/>
            <p:cNvSpPr/>
            <p:nvPr/>
          </p:nvSpPr>
          <p:spPr>
            <a:xfrm>
              <a:off x="2432082" y="2979564"/>
              <a:ext cx="77494" cy="20028"/>
            </a:xfrm>
            <a:custGeom>
              <a:avLst/>
              <a:gdLst/>
              <a:ahLst/>
              <a:cxnLst/>
              <a:rect l="0" t="0" r="0" b="0"/>
              <a:pathLst>
                <a:path w="77494" h="20028">
                  <a:moveTo>
                    <a:pt x="0" y="0"/>
                  </a:moveTo>
                  <a:lnTo>
                    <a:pt x="16768" y="11179"/>
                  </a:lnTo>
                  <a:lnTo>
                    <a:pt x="49552" y="18131"/>
                  </a:lnTo>
                  <a:lnTo>
                    <a:pt x="77493" y="20027"/>
                  </a:lnTo>
                </a:path>
              </a:pathLst>
            </a:custGeom>
            <a:ln w="1270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2316269" y="3021678"/>
              <a:ext cx="175590" cy="48824"/>
            </a:xfrm>
            <a:custGeom>
              <a:avLst/>
              <a:gdLst/>
              <a:ahLst/>
              <a:cxnLst/>
              <a:rect l="0" t="0" r="0" b="0"/>
              <a:pathLst>
                <a:path w="175590" h="48824">
                  <a:moveTo>
                    <a:pt x="175589" y="48823"/>
                  </a:moveTo>
                  <a:lnTo>
                    <a:pt x="148907" y="44501"/>
                  </a:lnTo>
                  <a:lnTo>
                    <a:pt x="89366" y="27929"/>
                  </a:lnTo>
                  <a:lnTo>
                    <a:pt x="37063" y="20075"/>
                  </a:lnTo>
                  <a:lnTo>
                    <a:pt x="0" y="0"/>
                  </a:lnTo>
                </a:path>
              </a:pathLst>
            </a:custGeom>
            <a:ln w="1270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2368911" y="3011150"/>
              <a:ext cx="130916" cy="18896"/>
            </a:xfrm>
            <a:custGeom>
              <a:avLst/>
              <a:gdLst/>
              <a:ahLst/>
              <a:cxnLst/>
              <a:rect l="0" t="0" r="0" b="0"/>
              <a:pathLst>
                <a:path w="130916" h="18896">
                  <a:moveTo>
                    <a:pt x="0" y="0"/>
                  </a:moveTo>
                  <a:lnTo>
                    <a:pt x="55171" y="11453"/>
                  </a:lnTo>
                  <a:lnTo>
                    <a:pt x="113443" y="18211"/>
                  </a:lnTo>
                  <a:lnTo>
                    <a:pt x="130915" y="18895"/>
                  </a:lnTo>
                </a:path>
              </a:pathLst>
            </a:custGeom>
            <a:ln w="1270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7" name="Group 96"/>
          <p:cNvGrpSpPr/>
          <p:nvPr/>
        </p:nvGrpSpPr>
        <p:grpSpPr>
          <a:xfrm>
            <a:off x="2000414" y="2133721"/>
            <a:ext cx="533079" cy="497775"/>
            <a:chOff x="2000414" y="2133721"/>
            <a:chExt cx="533079" cy="497775"/>
          </a:xfrm>
        </p:grpSpPr>
        <p:sp>
          <p:nvSpPr>
            <p:cNvPr id="93" name="Freeform 92"/>
            <p:cNvSpPr/>
            <p:nvPr/>
          </p:nvSpPr>
          <p:spPr>
            <a:xfrm>
              <a:off x="2463668" y="2584387"/>
              <a:ext cx="69825" cy="16152"/>
            </a:xfrm>
            <a:custGeom>
              <a:avLst/>
              <a:gdLst/>
              <a:ahLst/>
              <a:cxnLst/>
              <a:rect l="0" t="0" r="0" b="0"/>
              <a:pathLst>
                <a:path w="69825" h="16152">
                  <a:moveTo>
                    <a:pt x="0" y="16151"/>
                  </a:moveTo>
                  <a:lnTo>
                    <a:pt x="48931" y="4699"/>
                  </a:lnTo>
                  <a:lnTo>
                    <a:pt x="69824" y="0"/>
                  </a:lnTo>
                </a:path>
              </a:pathLst>
            </a:custGeom>
            <a:ln w="1270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2218983" y="2495084"/>
              <a:ext cx="306223" cy="136412"/>
            </a:xfrm>
            <a:custGeom>
              <a:avLst/>
              <a:gdLst/>
              <a:ahLst/>
              <a:cxnLst/>
              <a:rect l="0" t="0" r="0" b="0"/>
              <a:pathLst>
                <a:path w="306223" h="136412">
                  <a:moveTo>
                    <a:pt x="306222" y="62792"/>
                  </a:moveTo>
                  <a:lnTo>
                    <a:pt x="297522" y="65688"/>
                  </a:lnTo>
                  <a:lnTo>
                    <a:pt x="243443" y="80674"/>
                  </a:lnTo>
                  <a:lnTo>
                    <a:pt x="182655" y="102986"/>
                  </a:lnTo>
                  <a:lnTo>
                    <a:pt x="125587" y="119005"/>
                  </a:lnTo>
                  <a:lnTo>
                    <a:pt x="63535" y="133856"/>
                  </a:lnTo>
                  <a:lnTo>
                    <a:pt x="9121" y="136411"/>
                  </a:lnTo>
                  <a:lnTo>
                    <a:pt x="2244" y="134281"/>
                  </a:lnTo>
                  <a:lnTo>
                    <a:pt x="0" y="130521"/>
                  </a:lnTo>
                  <a:lnTo>
                    <a:pt x="843" y="125675"/>
                  </a:lnTo>
                  <a:lnTo>
                    <a:pt x="17378" y="114052"/>
                  </a:lnTo>
                  <a:lnTo>
                    <a:pt x="76581" y="81803"/>
                  </a:lnTo>
                  <a:lnTo>
                    <a:pt x="129634" y="61095"/>
                  </a:lnTo>
                  <a:lnTo>
                    <a:pt x="185174" y="40410"/>
                  </a:lnTo>
                  <a:lnTo>
                    <a:pt x="232771" y="23141"/>
                  </a:lnTo>
                  <a:lnTo>
                    <a:pt x="283919" y="3206"/>
                  </a:lnTo>
                  <a:lnTo>
                    <a:pt x="296161" y="0"/>
                  </a:lnTo>
                </a:path>
              </a:pathLst>
            </a:custGeom>
            <a:ln w="1270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2126756" y="2133721"/>
              <a:ext cx="162096" cy="98321"/>
            </a:xfrm>
            <a:custGeom>
              <a:avLst/>
              <a:gdLst/>
              <a:ahLst/>
              <a:cxnLst/>
              <a:rect l="0" t="0" r="0" b="0"/>
              <a:pathLst>
                <a:path w="162096" h="98321">
                  <a:moveTo>
                    <a:pt x="0" y="98320"/>
                  </a:moveTo>
                  <a:lnTo>
                    <a:pt x="34898" y="69012"/>
                  </a:lnTo>
                  <a:lnTo>
                    <a:pt x="87784" y="40200"/>
                  </a:lnTo>
                  <a:lnTo>
                    <a:pt x="146481" y="7955"/>
                  </a:lnTo>
                  <a:lnTo>
                    <a:pt x="162095" y="0"/>
                  </a:lnTo>
                </a:path>
              </a:pathLst>
            </a:custGeom>
            <a:ln w="1270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2000414" y="2141180"/>
              <a:ext cx="307715" cy="238261"/>
            </a:xfrm>
            <a:custGeom>
              <a:avLst/>
              <a:gdLst/>
              <a:ahLst/>
              <a:cxnLst/>
              <a:rect l="0" t="0" r="0" b="0"/>
              <a:pathLst>
                <a:path w="307715" h="238261">
                  <a:moveTo>
                    <a:pt x="0" y="238260"/>
                  </a:moveTo>
                  <a:lnTo>
                    <a:pt x="61111" y="178319"/>
                  </a:lnTo>
                  <a:lnTo>
                    <a:pt x="115542" y="131783"/>
                  </a:lnTo>
                  <a:lnTo>
                    <a:pt x="166279" y="97861"/>
                  </a:lnTo>
                  <a:lnTo>
                    <a:pt x="221362" y="58579"/>
                  </a:lnTo>
                  <a:lnTo>
                    <a:pt x="282892" y="17024"/>
                  </a:lnTo>
                  <a:lnTo>
                    <a:pt x="307714" y="0"/>
                  </a:lnTo>
                </a:path>
              </a:pathLst>
            </a:custGeom>
            <a:ln w="1270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1" name="Group 100"/>
          <p:cNvGrpSpPr/>
          <p:nvPr/>
        </p:nvGrpSpPr>
        <p:grpSpPr>
          <a:xfrm>
            <a:off x="1747730" y="3371748"/>
            <a:ext cx="441466" cy="456357"/>
            <a:chOff x="1747730" y="3371748"/>
            <a:chExt cx="441466" cy="456357"/>
          </a:xfrm>
        </p:grpSpPr>
        <p:sp>
          <p:nvSpPr>
            <p:cNvPr id="98" name="Freeform 97"/>
            <p:cNvSpPr/>
            <p:nvPr/>
          </p:nvSpPr>
          <p:spPr>
            <a:xfrm>
              <a:off x="2168870" y="3390176"/>
              <a:ext cx="20326" cy="19893"/>
            </a:xfrm>
            <a:custGeom>
              <a:avLst/>
              <a:gdLst/>
              <a:ahLst/>
              <a:cxnLst/>
              <a:rect l="0" t="0" r="0" b="0"/>
              <a:pathLst>
                <a:path w="20326" h="19893">
                  <a:moveTo>
                    <a:pt x="0" y="0"/>
                  </a:moveTo>
                  <a:lnTo>
                    <a:pt x="20325" y="19892"/>
                  </a:lnTo>
                </a:path>
              </a:pathLst>
            </a:custGeom>
            <a:ln w="1270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2102359" y="3371748"/>
              <a:ext cx="75505" cy="68084"/>
            </a:xfrm>
            <a:custGeom>
              <a:avLst/>
              <a:gdLst/>
              <a:ahLst/>
              <a:cxnLst/>
              <a:rect l="0" t="0" r="0" b="0"/>
              <a:pathLst>
                <a:path w="75505" h="68084">
                  <a:moveTo>
                    <a:pt x="75504" y="53593"/>
                  </a:moveTo>
                  <a:lnTo>
                    <a:pt x="35785" y="23401"/>
                  </a:lnTo>
                  <a:lnTo>
                    <a:pt x="3595" y="1314"/>
                  </a:lnTo>
                  <a:lnTo>
                    <a:pt x="0" y="0"/>
                  </a:lnTo>
                  <a:lnTo>
                    <a:pt x="1113" y="2633"/>
                  </a:lnTo>
                  <a:lnTo>
                    <a:pt x="57693" y="60964"/>
                  </a:lnTo>
                  <a:lnTo>
                    <a:pt x="65989" y="68083"/>
                  </a:lnTo>
                </a:path>
              </a:pathLst>
            </a:custGeom>
            <a:ln w="1270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1747730" y="3663917"/>
              <a:ext cx="78507" cy="164188"/>
            </a:xfrm>
            <a:custGeom>
              <a:avLst/>
              <a:gdLst/>
              <a:ahLst/>
              <a:cxnLst/>
              <a:rect l="0" t="0" r="0" b="0"/>
              <a:pathLst>
                <a:path w="78507" h="164188">
                  <a:moveTo>
                    <a:pt x="0" y="0"/>
                  </a:moveTo>
                  <a:lnTo>
                    <a:pt x="29309" y="58617"/>
                  </a:lnTo>
                  <a:lnTo>
                    <a:pt x="50330" y="107895"/>
                  </a:lnTo>
                  <a:lnTo>
                    <a:pt x="74964" y="158311"/>
                  </a:lnTo>
                  <a:lnTo>
                    <a:pt x="78506" y="164187"/>
                  </a:lnTo>
                </a:path>
              </a:pathLst>
            </a:custGeom>
            <a:ln w="1270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2" name="Freeform 101"/>
          <p:cNvSpPr/>
          <p:nvPr/>
        </p:nvSpPr>
        <p:spPr>
          <a:xfrm>
            <a:off x="2463668" y="3046072"/>
            <a:ext cx="32347" cy="7193"/>
          </a:xfrm>
          <a:custGeom>
            <a:avLst/>
            <a:gdLst/>
            <a:ahLst/>
            <a:cxnLst/>
            <a:rect l="0" t="0" r="0" b="0"/>
            <a:pathLst>
              <a:path w="32347" h="7193">
                <a:moveTo>
                  <a:pt x="0" y="7192"/>
                </a:moveTo>
                <a:lnTo>
                  <a:pt x="32346" y="0"/>
                </a:lnTo>
              </a:path>
            </a:pathLst>
          </a:custGeom>
          <a:ln w="127000" cap="flat" cmpd="sng" algn="ctr">
            <a:solidFill>
              <a:srgbClr val="FFFF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3" name="Freeform 102"/>
          <p:cNvSpPr/>
          <p:nvPr/>
        </p:nvSpPr>
        <p:spPr>
          <a:xfrm>
            <a:off x="2358383" y="3158549"/>
            <a:ext cx="79061" cy="45198"/>
          </a:xfrm>
          <a:custGeom>
            <a:avLst/>
            <a:gdLst/>
            <a:ahLst/>
            <a:cxnLst/>
            <a:rect l="0" t="0" r="0" b="0"/>
            <a:pathLst>
              <a:path w="79061" h="45198">
                <a:moveTo>
                  <a:pt x="0" y="0"/>
                </a:moveTo>
                <a:lnTo>
                  <a:pt x="53875" y="34747"/>
                </a:lnTo>
                <a:lnTo>
                  <a:pt x="79060" y="45197"/>
                </a:lnTo>
              </a:path>
            </a:pathLst>
          </a:custGeom>
          <a:ln w="127000" cap="flat" cmpd="sng" algn="ctr">
            <a:solidFill>
              <a:srgbClr val="FFFF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9" name="Group 108"/>
          <p:cNvGrpSpPr/>
          <p:nvPr/>
        </p:nvGrpSpPr>
        <p:grpSpPr>
          <a:xfrm>
            <a:off x="-94756" y="3295419"/>
            <a:ext cx="2284684" cy="1663504"/>
            <a:chOff x="-94756" y="3295419"/>
            <a:chExt cx="2284684" cy="1663504"/>
          </a:xfrm>
        </p:grpSpPr>
        <p:sp>
          <p:nvSpPr>
            <p:cNvPr id="104" name="Freeform 103"/>
            <p:cNvSpPr/>
            <p:nvPr/>
          </p:nvSpPr>
          <p:spPr>
            <a:xfrm>
              <a:off x="2021471" y="3558632"/>
              <a:ext cx="154669" cy="48875"/>
            </a:xfrm>
            <a:custGeom>
              <a:avLst/>
              <a:gdLst/>
              <a:ahLst/>
              <a:cxnLst/>
              <a:rect l="0" t="0" r="0" b="0"/>
              <a:pathLst>
                <a:path w="154669" h="48875">
                  <a:moveTo>
                    <a:pt x="0" y="0"/>
                  </a:moveTo>
                  <a:lnTo>
                    <a:pt x="17981" y="15641"/>
                  </a:lnTo>
                  <a:lnTo>
                    <a:pt x="34898" y="23719"/>
                  </a:lnTo>
                  <a:lnTo>
                    <a:pt x="96117" y="33669"/>
                  </a:lnTo>
                  <a:lnTo>
                    <a:pt x="154668" y="48874"/>
                  </a:lnTo>
                </a:path>
              </a:pathLst>
            </a:custGeom>
            <a:ln w="1270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1779316" y="3716559"/>
              <a:ext cx="410612" cy="1168665"/>
            </a:xfrm>
            <a:custGeom>
              <a:avLst/>
              <a:gdLst/>
              <a:ahLst/>
              <a:cxnLst/>
              <a:rect l="0" t="0" r="0" b="0"/>
              <a:pathLst>
                <a:path w="410612" h="1168665">
                  <a:moveTo>
                    <a:pt x="0" y="0"/>
                  </a:moveTo>
                  <a:lnTo>
                    <a:pt x="2339" y="33622"/>
                  </a:lnTo>
                  <a:lnTo>
                    <a:pt x="23719" y="93407"/>
                  </a:lnTo>
                  <a:lnTo>
                    <a:pt x="50335" y="147222"/>
                  </a:lnTo>
                  <a:lnTo>
                    <a:pt x="78291" y="201188"/>
                  </a:lnTo>
                  <a:lnTo>
                    <a:pt x="105498" y="253604"/>
                  </a:lnTo>
                  <a:lnTo>
                    <a:pt x="133403" y="309018"/>
                  </a:lnTo>
                  <a:lnTo>
                    <a:pt x="168681" y="366194"/>
                  </a:lnTo>
                  <a:lnTo>
                    <a:pt x="192049" y="415518"/>
                  </a:lnTo>
                  <a:lnTo>
                    <a:pt x="213791" y="467178"/>
                  </a:lnTo>
                  <a:lnTo>
                    <a:pt x="235051" y="519529"/>
                  </a:lnTo>
                  <a:lnTo>
                    <a:pt x="256168" y="573255"/>
                  </a:lnTo>
                  <a:lnTo>
                    <a:pt x="276073" y="631937"/>
                  </a:lnTo>
                  <a:lnTo>
                    <a:pt x="291069" y="686890"/>
                  </a:lnTo>
                  <a:lnTo>
                    <a:pt x="309811" y="740217"/>
                  </a:lnTo>
                  <a:lnTo>
                    <a:pt x="329012" y="791892"/>
                  </a:lnTo>
                  <a:lnTo>
                    <a:pt x="349692" y="854987"/>
                  </a:lnTo>
                  <a:lnTo>
                    <a:pt x="370372" y="917840"/>
                  </a:lnTo>
                  <a:lnTo>
                    <a:pt x="385722" y="975315"/>
                  </a:lnTo>
                  <a:lnTo>
                    <a:pt x="396899" y="1031729"/>
                  </a:lnTo>
                  <a:lnTo>
                    <a:pt x="405043" y="1087933"/>
                  </a:lnTo>
                  <a:lnTo>
                    <a:pt x="409511" y="1146651"/>
                  </a:lnTo>
                  <a:lnTo>
                    <a:pt x="410611" y="1168664"/>
                  </a:lnTo>
                </a:path>
              </a:pathLst>
            </a:custGeom>
            <a:ln w="1270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1252891" y="3695502"/>
              <a:ext cx="84191" cy="1263421"/>
            </a:xfrm>
            <a:custGeom>
              <a:avLst/>
              <a:gdLst/>
              <a:ahLst/>
              <a:cxnLst/>
              <a:rect l="0" t="0" r="0" b="0"/>
              <a:pathLst>
                <a:path w="84191" h="1263421">
                  <a:moveTo>
                    <a:pt x="73699" y="0"/>
                  </a:moveTo>
                  <a:lnTo>
                    <a:pt x="73699" y="44367"/>
                  </a:lnTo>
                  <a:lnTo>
                    <a:pt x="74869" y="104263"/>
                  </a:lnTo>
                  <a:lnTo>
                    <a:pt x="80935" y="160094"/>
                  </a:lnTo>
                  <a:lnTo>
                    <a:pt x="83252" y="213682"/>
                  </a:lnTo>
                  <a:lnTo>
                    <a:pt x="83939" y="267774"/>
                  </a:lnTo>
                  <a:lnTo>
                    <a:pt x="84142" y="328905"/>
                  </a:lnTo>
                  <a:lnTo>
                    <a:pt x="84190" y="374687"/>
                  </a:lnTo>
                  <a:lnTo>
                    <a:pt x="81091" y="422331"/>
                  </a:lnTo>
                  <a:lnTo>
                    <a:pt x="76985" y="469633"/>
                  </a:lnTo>
                  <a:lnTo>
                    <a:pt x="75159" y="514052"/>
                  </a:lnTo>
                  <a:lnTo>
                    <a:pt x="71229" y="560311"/>
                  </a:lnTo>
                  <a:lnTo>
                    <a:pt x="66752" y="608166"/>
                  </a:lnTo>
                  <a:lnTo>
                    <a:pt x="64762" y="656731"/>
                  </a:lnTo>
                  <a:lnTo>
                    <a:pt x="60759" y="705611"/>
                  </a:lnTo>
                  <a:lnTo>
                    <a:pt x="55080" y="753462"/>
                  </a:lnTo>
                  <a:lnTo>
                    <a:pt x="48656" y="798126"/>
                  </a:lnTo>
                  <a:lnTo>
                    <a:pt x="45022" y="844493"/>
                  </a:lnTo>
                  <a:lnTo>
                    <a:pt x="42236" y="892397"/>
                  </a:lnTo>
                  <a:lnTo>
                    <a:pt x="37099" y="940983"/>
                  </a:lnTo>
                  <a:lnTo>
                    <a:pt x="30916" y="986754"/>
                  </a:lnTo>
                  <a:lnTo>
                    <a:pt x="24269" y="1031663"/>
                  </a:lnTo>
                  <a:lnTo>
                    <a:pt x="17415" y="1078918"/>
                  </a:lnTo>
                  <a:lnTo>
                    <a:pt x="13589" y="1124098"/>
                  </a:lnTo>
                  <a:lnTo>
                    <a:pt x="8316" y="1182755"/>
                  </a:lnTo>
                  <a:lnTo>
                    <a:pt x="2464" y="1226651"/>
                  </a:lnTo>
                  <a:lnTo>
                    <a:pt x="0" y="1263420"/>
                  </a:lnTo>
                </a:path>
              </a:pathLst>
            </a:custGeom>
            <a:ln w="1270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242155" y="3558632"/>
              <a:ext cx="621182" cy="1137078"/>
            </a:xfrm>
            <a:custGeom>
              <a:avLst/>
              <a:gdLst/>
              <a:ahLst/>
              <a:cxnLst/>
              <a:rect l="0" t="0" r="0" b="0"/>
              <a:pathLst>
                <a:path w="621182" h="1137078">
                  <a:moveTo>
                    <a:pt x="621181" y="0"/>
                  </a:moveTo>
                  <a:lnTo>
                    <a:pt x="604370" y="19150"/>
                  </a:lnTo>
                  <a:lnTo>
                    <a:pt x="577272" y="73217"/>
                  </a:lnTo>
                  <a:lnTo>
                    <a:pt x="546783" y="129398"/>
                  </a:lnTo>
                  <a:lnTo>
                    <a:pt x="512295" y="189698"/>
                  </a:lnTo>
                  <a:lnTo>
                    <a:pt x="484293" y="246005"/>
                  </a:lnTo>
                  <a:lnTo>
                    <a:pt x="450642" y="307516"/>
                  </a:lnTo>
                  <a:lnTo>
                    <a:pt x="420523" y="356148"/>
                  </a:lnTo>
                  <a:lnTo>
                    <a:pt x="389372" y="407602"/>
                  </a:lnTo>
                  <a:lnTo>
                    <a:pt x="363504" y="465482"/>
                  </a:lnTo>
                  <a:lnTo>
                    <a:pt x="335432" y="521495"/>
                  </a:lnTo>
                  <a:lnTo>
                    <a:pt x="304888" y="569548"/>
                  </a:lnTo>
                  <a:lnTo>
                    <a:pt x="273611" y="619011"/>
                  </a:lnTo>
                  <a:lnTo>
                    <a:pt x="240007" y="680891"/>
                  </a:lnTo>
                  <a:lnTo>
                    <a:pt x="216822" y="729860"/>
                  </a:lnTo>
                  <a:lnTo>
                    <a:pt x="181259" y="788921"/>
                  </a:lnTo>
                  <a:lnTo>
                    <a:pt x="145769" y="845648"/>
                  </a:lnTo>
                  <a:lnTo>
                    <a:pt x="120920" y="893450"/>
                  </a:lnTo>
                  <a:lnTo>
                    <a:pt x="84327" y="954769"/>
                  </a:lnTo>
                  <a:lnTo>
                    <a:pt x="59561" y="1004811"/>
                  </a:lnTo>
                  <a:lnTo>
                    <a:pt x="26583" y="1067884"/>
                  </a:lnTo>
                  <a:lnTo>
                    <a:pt x="3605" y="1127190"/>
                  </a:lnTo>
                  <a:lnTo>
                    <a:pt x="0" y="1137077"/>
                  </a:lnTo>
                </a:path>
              </a:pathLst>
            </a:custGeom>
            <a:ln w="1270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-94756" y="3295419"/>
              <a:ext cx="621181" cy="157929"/>
            </a:xfrm>
            <a:custGeom>
              <a:avLst/>
              <a:gdLst/>
              <a:ahLst/>
              <a:cxnLst/>
              <a:rect l="0" t="0" r="0" b="0"/>
              <a:pathLst>
                <a:path w="621181" h="157929">
                  <a:moveTo>
                    <a:pt x="621180" y="0"/>
                  </a:moveTo>
                  <a:lnTo>
                    <a:pt x="567305" y="17958"/>
                  </a:lnTo>
                  <a:lnTo>
                    <a:pt x="505259" y="38641"/>
                  </a:lnTo>
                  <a:lnTo>
                    <a:pt x="442186" y="59665"/>
                  </a:lnTo>
                  <a:lnTo>
                    <a:pt x="393841" y="73700"/>
                  </a:lnTo>
                  <a:lnTo>
                    <a:pt x="334248" y="87738"/>
                  </a:lnTo>
                  <a:lnTo>
                    <a:pt x="271656" y="105285"/>
                  </a:lnTo>
                  <a:lnTo>
                    <a:pt x="210511" y="121663"/>
                  </a:lnTo>
                  <a:lnTo>
                    <a:pt x="149008" y="131315"/>
                  </a:lnTo>
                  <a:lnTo>
                    <a:pt x="99522" y="140814"/>
                  </a:lnTo>
                  <a:lnTo>
                    <a:pt x="40407" y="151037"/>
                  </a:lnTo>
                  <a:lnTo>
                    <a:pt x="0" y="157928"/>
                  </a:lnTo>
                </a:path>
              </a:pathLst>
            </a:custGeom>
            <a:ln w="1270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3" name="Group 112"/>
          <p:cNvGrpSpPr/>
          <p:nvPr/>
        </p:nvGrpSpPr>
        <p:grpSpPr>
          <a:xfrm>
            <a:off x="105284" y="863336"/>
            <a:ext cx="1968831" cy="1442406"/>
            <a:chOff x="105284" y="863336"/>
            <a:chExt cx="1968831" cy="1442406"/>
          </a:xfrm>
        </p:grpSpPr>
        <p:sp>
          <p:nvSpPr>
            <p:cNvPr id="110" name="Freeform 109"/>
            <p:cNvSpPr/>
            <p:nvPr/>
          </p:nvSpPr>
          <p:spPr>
            <a:xfrm>
              <a:off x="105284" y="1663502"/>
              <a:ext cx="431670" cy="642240"/>
            </a:xfrm>
            <a:custGeom>
              <a:avLst/>
              <a:gdLst/>
              <a:ahLst/>
              <a:cxnLst/>
              <a:rect l="0" t="0" r="0" b="0"/>
              <a:pathLst>
                <a:path w="431670" h="642240">
                  <a:moveTo>
                    <a:pt x="431669" y="642239"/>
                  </a:moveTo>
                  <a:lnTo>
                    <a:pt x="393295" y="612930"/>
                  </a:lnTo>
                  <a:lnTo>
                    <a:pt x="345381" y="557286"/>
                  </a:lnTo>
                  <a:lnTo>
                    <a:pt x="305980" y="496939"/>
                  </a:lnTo>
                  <a:lnTo>
                    <a:pt x="263082" y="434068"/>
                  </a:lnTo>
                  <a:lnTo>
                    <a:pt x="232295" y="378807"/>
                  </a:lnTo>
                  <a:lnTo>
                    <a:pt x="198094" y="322831"/>
                  </a:lnTo>
                  <a:lnTo>
                    <a:pt x="165949" y="266714"/>
                  </a:lnTo>
                  <a:lnTo>
                    <a:pt x="133949" y="210568"/>
                  </a:lnTo>
                  <a:lnTo>
                    <a:pt x="99769" y="154418"/>
                  </a:lnTo>
                  <a:lnTo>
                    <a:pt x="63369" y="95681"/>
                  </a:lnTo>
                  <a:lnTo>
                    <a:pt x="28103" y="42236"/>
                  </a:lnTo>
                  <a:lnTo>
                    <a:pt x="0" y="0"/>
                  </a:lnTo>
                </a:path>
              </a:pathLst>
            </a:custGeom>
            <a:ln w="1270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968621" y="1063378"/>
              <a:ext cx="52644" cy="947566"/>
            </a:xfrm>
            <a:custGeom>
              <a:avLst/>
              <a:gdLst/>
              <a:ahLst/>
              <a:cxnLst/>
              <a:rect l="0" t="0" r="0" b="0"/>
              <a:pathLst>
                <a:path w="52644" h="947566">
                  <a:moveTo>
                    <a:pt x="52643" y="947565"/>
                  </a:moveTo>
                  <a:lnTo>
                    <a:pt x="41190" y="887181"/>
                  </a:lnTo>
                  <a:lnTo>
                    <a:pt x="34432" y="835697"/>
                  </a:lnTo>
                  <a:lnTo>
                    <a:pt x="32429" y="781448"/>
                  </a:lnTo>
                  <a:lnTo>
                    <a:pt x="31836" y="722870"/>
                  </a:lnTo>
                  <a:lnTo>
                    <a:pt x="26046" y="661155"/>
                  </a:lnTo>
                  <a:lnTo>
                    <a:pt x="22536" y="612488"/>
                  </a:lnTo>
                  <a:lnTo>
                    <a:pt x="21495" y="561024"/>
                  </a:lnTo>
                  <a:lnTo>
                    <a:pt x="21144" y="498467"/>
                  </a:lnTo>
                  <a:lnTo>
                    <a:pt x="21083" y="448211"/>
                  </a:lnTo>
                  <a:lnTo>
                    <a:pt x="19895" y="397445"/>
                  </a:lnTo>
                  <a:lnTo>
                    <a:pt x="12726" y="334658"/>
                  </a:lnTo>
                  <a:lnTo>
                    <a:pt x="11180" y="283601"/>
                  </a:lnTo>
                  <a:lnTo>
                    <a:pt x="7602" y="231429"/>
                  </a:lnTo>
                  <a:lnTo>
                    <a:pt x="2253" y="182045"/>
                  </a:lnTo>
                  <a:lnTo>
                    <a:pt x="445" y="123437"/>
                  </a:lnTo>
                  <a:lnTo>
                    <a:pt x="88" y="65630"/>
                  </a:lnTo>
                  <a:lnTo>
                    <a:pt x="18" y="14697"/>
                  </a:lnTo>
                  <a:lnTo>
                    <a:pt x="0" y="0"/>
                  </a:lnTo>
                </a:path>
              </a:pathLst>
            </a:custGeom>
            <a:ln w="1270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1644640" y="863336"/>
              <a:ext cx="429475" cy="1221307"/>
            </a:xfrm>
            <a:custGeom>
              <a:avLst/>
              <a:gdLst/>
              <a:ahLst/>
              <a:cxnLst/>
              <a:rect l="0" t="0" r="0" b="0"/>
              <a:pathLst>
                <a:path w="429475" h="1221307">
                  <a:moveTo>
                    <a:pt x="8334" y="1221306"/>
                  </a:moveTo>
                  <a:lnTo>
                    <a:pt x="0" y="1169256"/>
                  </a:lnTo>
                  <a:lnTo>
                    <a:pt x="3828" y="1109769"/>
                  </a:lnTo>
                  <a:lnTo>
                    <a:pt x="15849" y="1055818"/>
                  </a:lnTo>
                  <a:lnTo>
                    <a:pt x="29489" y="1000101"/>
                  </a:lnTo>
                  <a:lnTo>
                    <a:pt x="43448" y="938445"/>
                  </a:lnTo>
                  <a:lnTo>
                    <a:pt x="65876" y="877177"/>
                  </a:lnTo>
                  <a:lnTo>
                    <a:pt x="85955" y="827143"/>
                  </a:lnTo>
                  <a:lnTo>
                    <a:pt x="105552" y="774104"/>
                  </a:lnTo>
                  <a:lnTo>
                    <a:pt x="120457" y="715625"/>
                  </a:lnTo>
                  <a:lnTo>
                    <a:pt x="139172" y="659563"/>
                  </a:lnTo>
                  <a:lnTo>
                    <a:pt x="159534" y="600189"/>
                  </a:lnTo>
                  <a:lnTo>
                    <a:pt x="181556" y="543862"/>
                  </a:lnTo>
                  <a:lnTo>
                    <a:pt x="208617" y="484408"/>
                  </a:lnTo>
                  <a:lnTo>
                    <a:pt x="233143" y="428058"/>
                  </a:lnTo>
                  <a:lnTo>
                    <a:pt x="260947" y="368598"/>
                  </a:lnTo>
                  <a:lnTo>
                    <a:pt x="285693" y="312245"/>
                  </a:lnTo>
                  <a:lnTo>
                    <a:pt x="314732" y="251615"/>
                  </a:lnTo>
                  <a:lnTo>
                    <a:pt x="344393" y="190366"/>
                  </a:lnTo>
                  <a:lnTo>
                    <a:pt x="368520" y="134654"/>
                  </a:lnTo>
                  <a:lnTo>
                    <a:pt x="391656" y="79932"/>
                  </a:lnTo>
                  <a:lnTo>
                    <a:pt x="420963" y="17869"/>
                  </a:lnTo>
                  <a:lnTo>
                    <a:pt x="429474" y="0"/>
                  </a:lnTo>
                </a:path>
              </a:pathLst>
            </a:custGeom>
            <a:ln w="1270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6" name="Group 135"/>
          <p:cNvGrpSpPr/>
          <p:nvPr/>
        </p:nvGrpSpPr>
        <p:grpSpPr>
          <a:xfrm>
            <a:off x="1831958" y="357968"/>
            <a:ext cx="4453556" cy="5885432"/>
            <a:chOff x="1831958" y="357968"/>
            <a:chExt cx="4453556" cy="5885432"/>
          </a:xfrm>
        </p:grpSpPr>
        <p:sp>
          <p:nvSpPr>
            <p:cNvPr id="114" name="Freeform 113"/>
            <p:cNvSpPr/>
            <p:nvPr/>
          </p:nvSpPr>
          <p:spPr>
            <a:xfrm>
              <a:off x="2179399" y="2906310"/>
              <a:ext cx="1556767" cy="187462"/>
            </a:xfrm>
            <a:custGeom>
              <a:avLst/>
              <a:gdLst/>
              <a:ahLst/>
              <a:cxnLst/>
              <a:rect l="0" t="0" r="0" b="0"/>
              <a:pathLst>
                <a:path w="1556767" h="187462">
                  <a:moveTo>
                    <a:pt x="0" y="178539"/>
                  </a:moveTo>
                  <a:lnTo>
                    <a:pt x="58616" y="163885"/>
                  </a:lnTo>
                  <a:lnTo>
                    <a:pt x="115130" y="158747"/>
                  </a:lnTo>
                  <a:lnTo>
                    <a:pt x="167863" y="156687"/>
                  </a:lnTo>
                  <a:lnTo>
                    <a:pt x="211954" y="150358"/>
                  </a:lnTo>
                  <a:lnTo>
                    <a:pt x="271291" y="147963"/>
                  </a:lnTo>
                  <a:lnTo>
                    <a:pt x="320068" y="147253"/>
                  </a:lnTo>
                  <a:lnTo>
                    <a:pt x="378472" y="147013"/>
                  </a:lnTo>
                  <a:lnTo>
                    <a:pt x="440657" y="141377"/>
                  </a:lnTo>
                  <a:lnTo>
                    <a:pt x="491913" y="137892"/>
                  </a:lnTo>
                  <a:lnTo>
                    <a:pt x="538556" y="136860"/>
                  </a:lnTo>
                  <a:lnTo>
                    <a:pt x="593190" y="136554"/>
                  </a:lnTo>
                  <a:lnTo>
                    <a:pt x="648242" y="136463"/>
                  </a:lnTo>
                  <a:lnTo>
                    <a:pt x="701599" y="130848"/>
                  </a:lnTo>
                  <a:lnTo>
                    <a:pt x="754453" y="127364"/>
                  </a:lnTo>
                  <a:lnTo>
                    <a:pt x="807158" y="126331"/>
                  </a:lnTo>
                  <a:lnTo>
                    <a:pt x="865408" y="126026"/>
                  </a:lnTo>
                  <a:lnTo>
                    <a:pt x="921532" y="125935"/>
                  </a:lnTo>
                  <a:lnTo>
                    <a:pt x="975206" y="125908"/>
                  </a:lnTo>
                  <a:lnTo>
                    <a:pt x="1033744" y="125900"/>
                  </a:lnTo>
                  <a:lnTo>
                    <a:pt x="1089952" y="131487"/>
                  </a:lnTo>
                  <a:lnTo>
                    <a:pt x="1149240" y="140551"/>
                  </a:lnTo>
                  <a:lnTo>
                    <a:pt x="1205672" y="145057"/>
                  </a:lnTo>
                  <a:lnTo>
                    <a:pt x="1265026" y="151981"/>
                  </a:lnTo>
                  <a:lnTo>
                    <a:pt x="1315888" y="161442"/>
                  </a:lnTo>
                  <a:lnTo>
                    <a:pt x="1366183" y="166065"/>
                  </a:lnTo>
                  <a:lnTo>
                    <a:pt x="1427175" y="174862"/>
                  </a:lnTo>
                  <a:lnTo>
                    <a:pt x="1487401" y="180933"/>
                  </a:lnTo>
                  <a:lnTo>
                    <a:pt x="1549688" y="187461"/>
                  </a:lnTo>
                  <a:lnTo>
                    <a:pt x="1556041" y="185657"/>
                  </a:lnTo>
                  <a:lnTo>
                    <a:pt x="1556766" y="182115"/>
                  </a:lnTo>
                  <a:lnTo>
                    <a:pt x="1553740" y="177413"/>
                  </a:lnTo>
                  <a:lnTo>
                    <a:pt x="1541020" y="169070"/>
                  </a:lnTo>
                  <a:lnTo>
                    <a:pt x="1480813" y="147047"/>
                  </a:lnTo>
                  <a:lnTo>
                    <a:pt x="1427634" y="132934"/>
                  </a:lnTo>
                  <a:lnTo>
                    <a:pt x="1380446" y="122393"/>
                  </a:lnTo>
                  <a:lnTo>
                    <a:pt x="1329419" y="106271"/>
                  </a:lnTo>
                  <a:lnTo>
                    <a:pt x="1271667" y="92266"/>
                  </a:lnTo>
                  <a:lnTo>
                    <a:pt x="1215690" y="86297"/>
                  </a:lnTo>
                  <a:lnTo>
                    <a:pt x="1156471" y="78938"/>
                  </a:lnTo>
                  <a:lnTo>
                    <a:pt x="1112162" y="72661"/>
                  </a:lnTo>
                  <a:lnTo>
                    <a:pt x="1066342" y="65972"/>
                  </a:lnTo>
                  <a:lnTo>
                    <a:pt x="1022581" y="59099"/>
                  </a:lnTo>
                  <a:lnTo>
                    <a:pt x="976616" y="52145"/>
                  </a:lnTo>
                  <a:lnTo>
                    <a:pt x="928890" y="46325"/>
                  </a:lnTo>
                  <a:lnTo>
                    <a:pt x="880383" y="43738"/>
                  </a:lnTo>
                  <a:lnTo>
                    <a:pt x="831528" y="42589"/>
                  </a:lnTo>
                  <a:lnTo>
                    <a:pt x="782519" y="40908"/>
                  </a:lnTo>
                  <a:lnTo>
                    <a:pt x="733441" y="36261"/>
                  </a:lnTo>
                  <a:lnTo>
                    <a:pt x="684332" y="33416"/>
                  </a:lnTo>
                  <a:lnTo>
                    <a:pt x="635210" y="32152"/>
                  </a:lnTo>
                  <a:lnTo>
                    <a:pt x="586082" y="31590"/>
                  </a:lnTo>
                  <a:lnTo>
                    <a:pt x="540071" y="34460"/>
                  </a:lnTo>
                  <a:lnTo>
                    <a:pt x="496225" y="38465"/>
                  </a:lnTo>
                  <a:lnTo>
                    <a:pt x="453341" y="40245"/>
                  </a:lnTo>
                  <a:lnTo>
                    <a:pt x="410885" y="41036"/>
                  </a:lnTo>
                  <a:lnTo>
                    <a:pt x="350641" y="41481"/>
                  </a:lnTo>
                  <a:lnTo>
                    <a:pt x="295746" y="41613"/>
                  </a:lnTo>
                  <a:lnTo>
                    <a:pt x="245556" y="41652"/>
                  </a:lnTo>
                  <a:lnTo>
                    <a:pt x="194809" y="41664"/>
                  </a:lnTo>
                  <a:lnTo>
                    <a:pt x="141559" y="41667"/>
                  </a:lnTo>
                  <a:lnTo>
                    <a:pt x="125958" y="41668"/>
                  </a:lnTo>
                  <a:lnTo>
                    <a:pt x="121407" y="39328"/>
                  </a:lnTo>
                  <a:lnTo>
                    <a:pt x="124222" y="35429"/>
                  </a:lnTo>
                  <a:lnTo>
                    <a:pt x="131947" y="30490"/>
                  </a:lnTo>
                  <a:lnTo>
                    <a:pt x="181945" y="23539"/>
                  </a:lnTo>
                  <a:lnTo>
                    <a:pt x="231854" y="21479"/>
                  </a:lnTo>
                  <a:lnTo>
                    <a:pt x="281867" y="15280"/>
                  </a:lnTo>
                  <a:lnTo>
                    <a:pt x="333730" y="11623"/>
                  </a:lnTo>
                  <a:lnTo>
                    <a:pt x="386142" y="10540"/>
                  </a:lnTo>
                  <a:lnTo>
                    <a:pt x="444305" y="4629"/>
                  </a:lnTo>
                  <a:lnTo>
                    <a:pt x="505992" y="1058"/>
                  </a:lnTo>
                  <a:lnTo>
                    <a:pt x="568723" y="0"/>
                  </a:lnTo>
                  <a:lnTo>
                    <a:pt x="631764" y="5276"/>
                  </a:lnTo>
                  <a:lnTo>
                    <a:pt x="676967" y="7947"/>
                  </a:lnTo>
                  <a:lnTo>
                    <a:pt x="723184" y="9134"/>
                  </a:lnTo>
                  <a:lnTo>
                    <a:pt x="767121" y="9661"/>
                  </a:lnTo>
                  <a:lnTo>
                    <a:pt x="813165" y="13016"/>
                  </a:lnTo>
                  <a:lnTo>
                    <a:pt x="859755" y="18406"/>
                  </a:lnTo>
                  <a:lnTo>
                    <a:pt x="903859" y="24701"/>
                  </a:lnTo>
                  <a:lnTo>
                    <a:pt x="949976" y="31398"/>
                  </a:lnTo>
                  <a:lnTo>
                    <a:pt x="996599" y="38274"/>
                  </a:lnTo>
                  <a:lnTo>
                    <a:pt x="1040718" y="45229"/>
                  </a:lnTo>
                  <a:lnTo>
                    <a:pt x="1083723" y="52220"/>
                  </a:lnTo>
                  <a:lnTo>
                    <a:pt x="1126232" y="59227"/>
                  </a:lnTo>
                  <a:lnTo>
                    <a:pt x="1168522" y="66240"/>
                  </a:lnTo>
                  <a:lnTo>
                    <a:pt x="1213834" y="73256"/>
                  </a:lnTo>
                  <a:lnTo>
                    <a:pt x="1260099" y="80274"/>
                  </a:lnTo>
                  <a:lnTo>
                    <a:pt x="1304057" y="87293"/>
                  </a:lnTo>
                  <a:lnTo>
                    <a:pt x="1362678" y="97821"/>
                  </a:lnTo>
                  <a:lnTo>
                    <a:pt x="1422681" y="102760"/>
                  </a:lnTo>
                  <a:lnTo>
                    <a:pt x="1473734" y="109813"/>
                  </a:lnTo>
                  <a:lnTo>
                    <a:pt x="1526632" y="115368"/>
                  </a:lnTo>
                </a:path>
              </a:pathLst>
            </a:custGeom>
            <a:ln w="1270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2158342" y="2242570"/>
              <a:ext cx="1589804" cy="400084"/>
            </a:xfrm>
            <a:custGeom>
              <a:avLst/>
              <a:gdLst/>
              <a:ahLst/>
              <a:cxnLst/>
              <a:rect l="0" t="0" r="0" b="0"/>
              <a:pathLst>
                <a:path w="1589804" h="400084">
                  <a:moveTo>
                    <a:pt x="0" y="400083"/>
                  </a:moveTo>
                  <a:lnTo>
                    <a:pt x="58616" y="370774"/>
                  </a:lnTo>
                  <a:lnTo>
                    <a:pt x="115213" y="348202"/>
                  </a:lnTo>
                  <a:lnTo>
                    <a:pt x="168377" y="328823"/>
                  </a:lnTo>
                  <a:lnTo>
                    <a:pt x="226677" y="303293"/>
                  </a:lnTo>
                  <a:lnTo>
                    <a:pt x="286737" y="284464"/>
                  </a:lnTo>
                  <a:lnTo>
                    <a:pt x="340908" y="275859"/>
                  </a:lnTo>
                  <a:lnTo>
                    <a:pt x="396669" y="264584"/>
                  </a:lnTo>
                  <a:lnTo>
                    <a:pt x="455863" y="244159"/>
                  </a:lnTo>
                  <a:lnTo>
                    <a:pt x="506297" y="232220"/>
                  </a:lnTo>
                  <a:lnTo>
                    <a:pt x="558285" y="221274"/>
                  </a:lnTo>
                  <a:lnTo>
                    <a:pt x="613854" y="207502"/>
                  </a:lnTo>
                  <a:lnTo>
                    <a:pt x="671652" y="191723"/>
                  </a:lnTo>
                  <a:lnTo>
                    <a:pt x="728942" y="176519"/>
                  </a:lnTo>
                  <a:lnTo>
                    <a:pt x="787251" y="160316"/>
                  </a:lnTo>
                  <a:lnTo>
                    <a:pt x="844692" y="148106"/>
                  </a:lnTo>
                  <a:lnTo>
                    <a:pt x="903046" y="133960"/>
                  </a:lnTo>
                  <a:lnTo>
                    <a:pt x="960500" y="118070"/>
                  </a:lnTo>
                  <a:lnTo>
                    <a:pt x="1018858" y="105953"/>
                  </a:lnTo>
                  <a:lnTo>
                    <a:pt x="1073193" y="94954"/>
                  </a:lnTo>
                  <a:lnTo>
                    <a:pt x="1129457" y="84286"/>
                  </a:lnTo>
                  <a:lnTo>
                    <a:pt x="1187462" y="73716"/>
                  </a:lnTo>
                  <a:lnTo>
                    <a:pt x="1241693" y="63176"/>
                  </a:lnTo>
                  <a:lnTo>
                    <a:pt x="1294806" y="52644"/>
                  </a:lnTo>
                  <a:lnTo>
                    <a:pt x="1347588" y="42114"/>
                  </a:lnTo>
                  <a:lnTo>
                    <a:pt x="1400272" y="31585"/>
                  </a:lnTo>
                  <a:lnTo>
                    <a:pt x="1449808" y="21056"/>
                  </a:lnTo>
                  <a:lnTo>
                    <a:pt x="1508467" y="7019"/>
                  </a:lnTo>
                  <a:lnTo>
                    <a:pt x="1567671" y="1386"/>
                  </a:lnTo>
                  <a:lnTo>
                    <a:pt x="1589803" y="0"/>
                  </a:lnTo>
                </a:path>
              </a:pathLst>
            </a:custGeom>
            <a:ln w="1270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2305741" y="2210984"/>
              <a:ext cx="1695089" cy="463255"/>
            </a:xfrm>
            <a:custGeom>
              <a:avLst/>
              <a:gdLst/>
              <a:ahLst/>
              <a:cxnLst/>
              <a:rect l="0" t="0" r="0" b="0"/>
              <a:pathLst>
                <a:path w="1695089" h="463255">
                  <a:moveTo>
                    <a:pt x="0" y="463254"/>
                  </a:moveTo>
                  <a:lnTo>
                    <a:pt x="56214" y="434573"/>
                  </a:lnTo>
                  <a:lnTo>
                    <a:pt x="111666" y="412918"/>
                  </a:lnTo>
                  <a:lnTo>
                    <a:pt x="167909" y="393368"/>
                  </a:lnTo>
                  <a:lnTo>
                    <a:pt x="221026" y="375556"/>
                  </a:lnTo>
                  <a:lnTo>
                    <a:pt x="284262" y="354463"/>
                  </a:lnTo>
                  <a:lnTo>
                    <a:pt x="334787" y="339252"/>
                  </a:lnTo>
                  <a:lnTo>
                    <a:pt x="389827" y="318050"/>
                  </a:lnTo>
                  <a:lnTo>
                    <a:pt x="445760" y="296661"/>
                  </a:lnTo>
                  <a:lnTo>
                    <a:pt x="509104" y="277142"/>
                  </a:lnTo>
                  <a:lnTo>
                    <a:pt x="571010" y="255089"/>
                  </a:lnTo>
                  <a:lnTo>
                    <a:pt x="633627" y="233532"/>
                  </a:lnTo>
                  <a:lnTo>
                    <a:pt x="682451" y="219193"/>
                  </a:lnTo>
                  <a:lnTo>
                    <a:pt x="733962" y="207536"/>
                  </a:lnTo>
                  <a:lnTo>
                    <a:pt x="786268" y="191084"/>
                  </a:lnTo>
                  <a:lnTo>
                    <a:pt x="838812" y="176980"/>
                  </a:lnTo>
                  <a:lnTo>
                    <a:pt x="891425" y="159803"/>
                  </a:lnTo>
                  <a:lnTo>
                    <a:pt x="944059" y="145485"/>
                  </a:lnTo>
                  <a:lnTo>
                    <a:pt x="1002288" y="133834"/>
                  </a:lnTo>
                  <a:lnTo>
                    <a:pt x="1063994" y="122973"/>
                  </a:lnTo>
                  <a:lnTo>
                    <a:pt x="1121142" y="106756"/>
                  </a:lnTo>
                  <a:lnTo>
                    <a:pt x="1180709" y="92723"/>
                  </a:lnTo>
                  <a:lnTo>
                    <a:pt x="1242812" y="81156"/>
                  </a:lnTo>
                  <a:lnTo>
                    <a:pt x="1300077" y="70320"/>
                  </a:lnTo>
                  <a:lnTo>
                    <a:pt x="1359679" y="59700"/>
                  </a:lnTo>
                  <a:lnTo>
                    <a:pt x="1416203" y="49144"/>
                  </a:lnTo>
                  <a:lnTo>
                    <a:pt x="1475585" y="38608"/>
                  </a:lnTo>
                  <a:lnTo>
                    <a:pt x="1532044" y="28077"/>
                  </a:lnTo>
                  <a:lnTo>
                    <a:pt x="1591406" y="17548"/>
                  </a:lnTo>
                  <a:lnTo>
                    <a:pt x="1642270" y="12608"/>
                  </a:lnTo>
                  <a:lnTo>
                    <a:pt x="1695088" y="0"/>
                  </a:lnTo>
                </a:path>
              </a:pathLst>
            </a:custGeom>
            <a:ln w="1270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3695502" y="2168870"/>
              <a:ext cx="494841" cy="126343"/>
            </a:xfrm>
            <a:custGeom>
              <a:avLst/>
              <a:gdLst/>
              <a:ahLst/>
              <a:cxnLst/>
              <a:rect l="0" t="0" r="0" b="0"/>
              <a:pathLst>
                <a:path w="494841" h="126343">
                  <a:moveTo>
                    <a:pt x="0" y="126342"/>
                  </a:moveTo>
                  <a:lnTo>
                    <a:pt x="58617" y="106099"/>
                  </a:lnTo>
                  <a:lnTo>
                    <a:pt x="111621" y="88592"/>
                  </a:lnTo>
                  <a:lnTo>
                    <a:pt x="163339" y="73868"/>
                  </a:lnTo>
                  <a:lnTo>
                    <a:pt x="212174" y="63221"/>
                  </a:lnTo>
                  <a:lnTo>
                    <a:pt x="269898" y="49143"/>
                  </a:lnTo>
                  <a:lnTo>
                    <a:pt x="320955" y="38607"/>
                  </a:lnTo>
                  <a:lnTo>
                    <a:pt x="380537" y="28077"/>
                  </a:lnTo>
                  <a:lnTo>
                    <a:pt x="439506" y="14038"/>
                  </a:lnTo>
                  <a:lnTo>
                    <a:pt x="494840" y="0"/>
                  </a:lnTo>
                </a:path>
              </a:pathLst>
            </a:custGeom>
            <a:ln w="1270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4158756" y="1505575"/>
              <a:ext cx="463255" cy="621182"/>
            </a:xfrm>
            <a:custGeom>
              <a:avLst/>
              <a:gdLst/>
              <a:ahLst/>
              <a:cxnLst/>
              <a:rect l="0" t="0" r="0" b="0"/>
              <a:pathLst>
                <a:path w="463255" h="621182">
                  <a:moveTo>
                    <a:pt x="0" y="621181"/>
                  </a:moveTo>
                  <a:lnTo>
                    <a:pt x="29309" y="566040"/>
                  </a:lnTo>
                  <a:lnTo>
                    <a:pt x="64709" y="504609"/>
                  </a:lnTo>
                  <a:lnTo>
                    <a:pt x="102219" y="442130"/>
                  </a:lnTo>
                  <a:lnTo>
                    <a:pt x="152993" y="379020"/>
                  </a:lnTo>
                  <a:lnTo>
                    <a:pt x="197659" y="318049"/>
                  </a:lnTo>
                  <a:lnTo>
                    <a:pt x="243228" y="256266"/>
                  </a:lnTo>
                  <a:lnTo>
                    <a:pt x="294939" y="194924"/>
                  </a:lnTo>
                  <a:lnTo>
                    <a:pt x="347459" y="137583"/>
                  </a:lnTo>
                  <a:lnTo>
                    <a:pt x="398916" y="78256"/>
                  </a:lnTo>
                  <a:lnTo>
                    <a:pt x="449332" y="21529"/>
                  </a:lnTo>
                  <a:lnTo>
                    <a:pt x="463254" y="0"/>
                  </a:lnTo>
                </a:path>
              </a:pathLst>
            </a:custGeom>
            <a:ln w="1270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4379855" y="1610860"/>
              <a:ext cx="200042" cy="263213"/>
            </a:xfrm>
            <a:custGeom>
              <a:avLst/>
              <a:gdLst/>
              <a:ahLst/>
              <a:cxnLst/>
              <a:rect l="0" t="0" r="0" b="0"/>
              <a:pathLst>
                <a:path w="200042" h="263213">
                  <a:moveTo>
                    <a:pt x="200041" y="0"/>
                  </a:moveTo>
                  <a:lnTo>
                    <a:pt x="157379" y="54114"/>
                  </a:lnTo>
                  <a:lnTo>
                    <a:pt x="107432" y="115942"/>
                  </a:lnTo>
                  <a:lnTo>
                    <a:pt x="63237" y="175708"/>
                  </a:lnTo>
                  <a:lnTo>
                    <a:pt x="19448" y="236784"/>
                  </a:lnTo>
                  <a:lnTo>
                    <a:pt x="0" y="263212"/>
                  </a:lnTo>
                </a:path>
              </a:pathLst>
            </a:custGeom>
            <a:ln w="1270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4085057" y="905450"/>
              <a:ext cx="968623" cy="1263421"/>
            </a:xfrm>
            <a:custGeom>
              <a:avLst/>
              <a:gdLst/>
              <a:ahLst/>
              <a:cxnLst/>
              <a:rect l="0" t="0" r="0" b="0"/>
              <a:pathLst>
                <a:path w="968623" h="1263421">
                  <a:moveTo>
                    <a:pt x="0" y="1263420"/>
                  </a:moveTo>
                  <a:lnTo>
                    <a:pt x="50995" y="1204092"/>
                  </a:lnTo>
                  <a:lnTo>
                    <a:pt x="110744" y="1151341"/>
                  </a:lnTo>
                  <a:lnTo>
                    <a:pt x="168581" y="1092443"/>
                  </a:lnTo>
                  <a:lnTo>
                    <a:pt x="224020" y="1034046"/>
                  </a:lnTo>
                  <a:lnTo>
                    <a:pt x="276192" y="978424"/>
                  </a:lnTo>
                  <a:lnTo>
                    <a:pt x="325674" y="915916"/>
                  </a:lnTo>
                  <a:lnTo>
                    <a:pt x="376768" y="852803"/>
                  </a:lnTo>
                  <a:lnTo>
                    <a:pt x="421059" y="798996"/>
                  </a:lnTo>
                  <a:lnTo>
                    <a:pt x="464861" y="738459"/>
                  </a:lnTo>
                  <a:lnTo>
                    <a:pt x="498449" y="686765"/>
                  </a:lnTo>
                  <a:lnTo>
                    <a:pt x="534547" y="634613"/>
                  </a:lnTo>
                  <a:lnTo>
                    <a:pt x="570143" y="584580"/>
                  </a:lnTo>
                  <a:lnTo>
                    <a:pt x="603734" y="529637"/>
                  </a:lnTo>
                  <a:lnTo>
                    <a:pt x="639831" y="473724"/>
                  </a:lnTo>
                  <a:lnTo>
                    <a:pt x="675428" y="417619"/>
                  </a:lnTo>
                  <a:lnTo>
                    <a:pt x="709018" y="361476"/>
                  </a:lnTo>
                  <a:lnTo>
                    <a:pt x="748236" y="305326"/>
                  </a:lnTo>
                  <a:lnTo>
                    <a:pt x="784189" y="243585"/>
                  </a:lnTo>
                  <a:lnTo>
                    <a:pt x="822226" y="183470"/>
                  </a:lnTo>
                  <a:lnTo>
                    <a:pt x="863535" y="129655"/>
                  </a:lnTo>
                  <a:lnTo>
                    <a:pt x="914835" y="66900"/>
                  </a:lnTo>
                  <a:lnTo>
                    <a:pt x="962110" y="7382"/>
                  </a:lnTo>
                  <a:lnTo>
                    <a:pt x="968622" y="0"/>
                  </a:lnTo>
                </a:path>
              </a:pathLst>
            </a:custGeom>
            <a:ln w="1270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2231391" y="1958300"/>
              <a:ext cx="653418" cy="221100"/>
            </a:xfrm>
            <a:custGeom>
              <a:avLst/>
              <a:gdLst/>
              <a:ahLst/>
              <a:cxnLst/>
              <a:rect l="0" t="0" r="0" b="0"/>
              <a:pathLst>
                <a:path w="653418" h="221100">
                  <a:moveTo>
                    <a:pt x="11179" y="221099"/>
                  </a:moveTo>
                  <a:lnTo>
                    <a:pt x="0" y="204331"/>
                  </a:lnTo>
                  <a:lnTo>
                    <a:pt x="217" y="198222"/>
                  </a:lnTo>
                  <a:lnTo>
                    <a:pt x="3871" y="192979"/>
                  </a:lnTo>
                  <a:lnTo>
                    <a:pt x="18459" y="184035"/>
                  </a:lnTo>
                  <a:lnTo>
                    <a:pt x="72191" y="165641"/>
                  </a:lnTo>
                  <a:lnTo>
                    <a:pt x="123233" y="146565"/>
                  </a:lnTo>
                  <a:lnTo>
                    <a:pt x="182401" y="124748"/>
                  </a:lnTo>
                  <a:lnTo>
                    <a:pt x="230627" y="112872"/>
                  </a:lnTo>
                  <a:lnTo>
                    <a:pt x="281961" y="96355"/>
                  </a:lnTo>
                  <a:lnTo>
                    <a:pt x="334216" y="82232"/>
                  </a:lnTo>
                  <a:lnTo>
                    <a:pt x="386743" y="65049"/>
                  </a:lnTo>
                  <a:lnTo>
                    <a:pt x="439352" y="50729"/>
                  </a:lnTo>
                  <a:lnTo>
                    <a:pt x="497574" y="39078"/>
                  </a:lnTo>
                  <a:lnTo>
                    <a:pt x="553689" y="28216"/>
                  </a:lnTo>
                  <a:lnTo>
                    <a:pt x="612949" y="12000"/>
                  </a:lnTo>
                  <a:lnTo>
                    <a:pt x="653417" y="0"/>
                  </a:lnTo>
                </a:path>
              </a:pathLst>
            </a:custGeom>
            <a:ln w="1270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2232041" y="1600331"/>
              <a:ext cx="2042530" cy="621183"/>
            </a:xfrm>
            <a:custGeom>
              <a:avLst/>
              <a:gdLst/>
              <a:ahLst/>
              <a:cxnLst/>
              <a:rect l="0" t="0" r="0" b="0"/>
              <a:pathLst>
                <a:path w="2042530" h="621183">
                  <a:moveTo>
                    <a:pt x="0" y="621182"/>
                  </a:moveTo>
                  <a:lnTo>
                    <a:pt x="60873" y="578520"/>
                  </a:lnTo>
                  <a:lnTo>
                    <a:pt x="78527" y="565956"/>
                  </a:lnTo>
                  <a:lnTo>
                    <a:pt x="135889" y="544557"/>
                  </a:lnTo>
                  <a:lnTo>
                    <a:pt x="195602" y="520475"/>
                  </a:lnTo>
                  <a:lnTo>
                    <a:pt x="257483" y="489375"/>
                  </a:lnTo>
                  <a:lnTo>
                    <a:pt x="315101" y="467430"/>
                  </a:lnTo>
                  <a:lnTo>
                    <a:pt x="368398" y="449304"/>
                  </a:lnTo>
                  <a:lnTo>
                    <a:pt x="429460" y="428561"/>
                  </a:lnTo>
                  <a:lnTo>
                    <a:pt x="456423" y="417419"/>
                  </a:lnTo>
                  <a:lnTo>
                    <a:pt x="512963" y="404570"/>
                  </a:lnTo>
                  <a:lnTo>
                    <a:pt x="565880" y="389748"/>
                  </a:lnTo>
                  <a:lnTo>
                    <a:pt x="628067" y="372033"/>
                  </a:lnTo>
                  <a:lnTo>
                    <a:pt x="683873" y="354463"/>
                  </a:lnTo>
                  <a:lnTo>
                    <a:pt x="736932" y="336912"/>
                  </a:lnTo>
                  <a:lnTo>
                    <a:pt x="796865" y="319365"/>
                  </a:lnTo>
                  <a:lnTo>
                    <a:pt x="857963" y="301817"/>
                  </a:lnTo>
                  <a:lnTo>
                    <a:pt x="910098" y="291289"/>
                  </a:lnTo>
                  <a:lnTo>
                    <a:pt x="966550" y="277251"/>
                  </a:lnTo>
                  <a:lnTo>
                    <a:pt x="1011162" y="266722"/>
                  </a:lnTo>
                  <a:lnTo>
                    <a:pt x="1070004" y="256194"/>
                  </a:lnTo>
                  <a:lnTo>
                    <a:pt x="1123699" y="242155"/>
                  </a:lnTo>
                  <a:lnTo>
                    <a:pt x="1169768" y="231627"/>
                  </a:lnTo>
                  <a:lnTo>
                    <a:pt x="1222803" y="221099"/>
                  </a:lnTo>
                  <a:lnTo>
                    <a:pt x="1277754" y="207061"/>
                  </a:lnTo>
                  <a:lnTo>
                    <a:pt x="1339354" y="189513"/>
                  </a:lnTo>
                  <a:lnTo>
                    <a:pt x="1400368" y="171966"/>
                  </a:lnTo>
                  <a:lnTo>
                    <a:pt x="1453642" y="157928"/>
                  </a:lnTo>
                  <a:lnTo>
                    <a:pt x="1509225" y="143890"/>
                  </a:lnTo>
                  <a:lnTo>
                    <a:pt x="1565264" y="129852"/>
                  </a:lnTo>
                  <a:lnTo>
                    <a:pt x="1621394" y="115814"/>
                  </a:lnTo>
                  <a:lnTo>
                    <a:pt x="1677542" y="101776"/>
                  </a:lnTo>
                  <a:lnTo>
                    <a:pt x="1733693" y="86568"/>
                  </a:lnTo>
                  <a:lnTo>
                    <a:pt x="1792964" y="65366"/>
                  </a:lnTo>
                  <a:lnTo>
                    <a:pt x="1849473" y="49567"/>
                  </a:lnTo>
                  <a:lnTo>
                    <a:pt x="1902835" y="35181"/>
                  </a:lnTo>
                  <a:lnTo>
                    <a:pt x="1958436" y="21074"/>
                  </a:lnTo>
                  <a:lnTo>
                    <a:pt x="2014479" y="7022"/>
                  </a:lnTo>
                  <a:lnTo>
                    <a:pt x="2042529" y="0"/>
                  </a:lnTo>
                </a:path>
              </a:pathLst>
            </a:custGeom>
            <a:ln w="1270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4148228" y="1316062"/>
              <a:ext cx="1168664" cy="284270"/>
            </a:xfrm>
            <a:custGeom>
              <a:avLst/>
              <a:gdLst/>
              <a:ahLst/>
              <a:cxnLst/>
              <a:rect l="0" t="0" r="0" b="0"/>
              <a:pathLst>
                <a:path w="1168664" h="284270">
                  <a:moveTo>
                    <a:pt x="0" y="284269"/>
                  </a:moveTo>
                  <a:lnTo>
                    <a:pt x="54144" y="281150"/>
                  </a:lnTo>
                  <a:lnTo>
                    <a:pt x="114680" y="269615"/>
                  </a:lnTo>
                  <a:lnTo>
                    <a:pt x="173388" y="256071"/>
                  </a:lnTo>
                  <a:lnTo>
                    <a:pt x="226232" y="242131"/>
                  </a:lnTo>
                  <a:lnTo>
                    <a:pt x="275262" y="231620"/>
                  </a:lnTo>
                  <a:lnTo>
                    <a:pt x="326834" y="217977"/>
                  </a:lnTo>
                  <a:lnTo>
                    <a:pt x="379159" y="202236"/>
                  </a:lnTo>
                  <a:lnTo>
                    <a:pt x="431707" y="187043"/>
                  </a:lnTo>
                  <a:lnTo>
                    <a:pt x="484322" y="170844"/>
                  </a:lnTo>
                  <a:lnTo>
                    <a:pt x="536956" y="158635"/>
                  </a:lnTo>
                  <a:lnTo>
                    <a:pt x="595965" y="144029"/>
                  </a:lnTo>
                  <a:lnTo>
                    <a:pt x="648652" y="129879"/>
                  </a:lnTo>
                  <a:lnTo>
                    <a:pt x="710456" y="112307"/>
                  </a:lnTo>
                  <a:lnTo>
                    <a:pt x="772610" y="99436"/>
                  </a:lnTo>
                  <a:lnTo>
                    <a:pt x="831161" y="92561"/>
                  </a:lnTo>
                  <a:lnTo>
                    <a:pt x="887786" y="80285"/>
                  </a:lnTo>
                  <a:lnTo>
                    <a:pt x="949744" y="63114"/>
                  </a:lnTo>
                  <a:lnTo>
                    <a:pt x="1004147" y="49122"/>
                  </a:lnTo>
                  <a:lnTo>
                    <a:pt x="1053888" y="35093"/>
                  </a:lnTo>
                  <a:lnTo>
                    <a:pt x="1111373" y="21056"/>
                  </a:lnTo>
                  <a:lnTo>
                    <a:pt x="1168663" y="0"/>
                  </a:lnTo>
                </a:path>
              </a:pathLst>
            </a:custGeom>
            <a:ln w="1270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5285306" y="357968"/>
              <a:ext cx="1000208" cy="958095"/>
            </a:xfrm>
            <a:custGeom>
              <a:avLst/>
              <a:gdLst/>
              <a:ahLst/>
              <a:cxnLst/>
              <a:rect l="0" t="0" r="0" b="0"/>
              <a:pathLst>
                <a:path w="1000208" h="958095">
                  <a:moveTo>
                    <a:pt x="0" y="958094"/>
                  </a:moveTo>
                  <a:lnTo>
                    <a:pt x="54114" y="915432"/>
                  </a:lnTo>
                  <a:lnTo>
                    <a:pt x="117363" y="861225"/>
                  </a:lnTo>
                  <a:lnTo>
                    <a:pt x="165540" y="805203"/>
                  </a:lnTo>
                  <a:lnTo>
                    <a:pt x="218647" y="741828"/>
                  </a:lnTo>
                  <a:lnTo>
                    <a:pt x="275985" y="679862"/>
                  </a:lnTo>
                  <a:lnTo>
                    <a:pt x="292213" y="652607"/>
                  </a:lnTo>
                  <a:lnTo>
                    <a:pt x="354153" y="593237"/>
                  </a:lnTo>
                  <a:lnTo>
                    <a:pt x="403574" y="533258"/>
                  </a:lnTo>
                  <a:lnTo>
                    <a:pt x="452723" y="474491"/>
                  </a:lnTo>
                  <a:lnTo>
                    <a:pt x="504197" y="417159"/>
                  </a:lnTo>
                  <a:lnTo>
                    <a:pt x="559762" y="367237"/>
                  </a:lnTo>
                  <a:lnTo>
                    <a:pt x="614099" y="321902"/>
                  </a:lnTo>
                  <a:lnTo>
                    <a:pt x="676220" y="263875"/>
                  </a:lnTo>
                  <a:lnTo>
                    <a:pt x="738598" y="214119"/>
                  </a:lnTo>
                  <a:lnTo>
                    <a:pt x="800065" y="155396"/>
                  </a:lnTo>
                  <a:lnTo>
                    <a:pt x="860930" y="105343"/>
                  </a:lnTo>
                  <a:lnTo>
                    <a:pt x="877474" y="92443"/>
                  </a:lnTo>
                  <a:lnTo>
                    <a:pt x="939442" y="51994"/>
                  </a:lnTo>
                  <a:lnTo>
                    <a:pt x="1000207" y="0"/>
                  </a:lnTo>
                </a:path>
              </a:pathLst>
            </a:custGeom>
            <a:ln w="1270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2358383" y="3169077"/>
              <a:ext cx="715939" cy="421141"/>
            </a:xfrm>
            <a:custGeom>
              <a:avLst/>
              <a:gdLst/>
              <a:ahLst/>
              <a:cxnLst/>
              <a:rect l="0" t="0" r="0" b="0"/>
              <a:pathLst>
                <a:path w="715939" h="421141">
                  <a:moveTo>
                    <a:pt x="0" y="0"/>
                  </a:moveTo>
                  <a:lnTo>
                    <a:pt x="24047" y="9576"/>
                  </a:lnTo>
                  <a:lnTo>
                    <a:pt x="76210" y="46156"/>
                  </a:lnTo>
                  <a:lnTo>
                    <a:pt x="135583" y="86378"/>
                  </a:lnTo>
                  <a:lnTo>
                    <a:pt x="197677" y="122582"/>
                  </a:lnTo>
                  <a:lnTo>
                    <a:pt x="247278" y="145227"/>
                  </a:lnTo>
                  <a:lnTo>
                    <a:pt x="310541" y="179465"/>
                  </a:lnTo>
                  <a:lnTo>
                    <a:pt x="370004" y="209972"/>
                  </a:lnTo>
                  <a:lnTo>
                    <a:pt x="422087" y="244117"/>
                  </a:lnTo>
                  <a:lnTo>
                    <a:pt x="480295" y="276252"/>
                  </a:lnTo>
                  <a:lnTo>
                    <a:pt x="539746" y="312214"/>
                  </a:lnTo>
                  <a:lnTo>
                    <a:pt x="589195" y="347631"/>
                  </a:lnTo>
                  <a:lnTo>
                    <a:pt x="644715" y="378370"/>
                  </a:lnTo>
                  <a:lnTo>
                    <a:pt x="699388" y="414844"/>
                  </a:lnTo>
                  <a:lnTo>
                    <a:pt x="715938" y="421140"/>
                  </a:lnTo>
                </a:path>
              </a:pathLst>
            </a:custGeom>
            <a:ln w="1270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2400497" y="3137492"/>
              <a:ext cx="1031794" cy="715939"/>
            </a:xfrm>
            <a:custGeom>
              <a:avLst/>
              <a:gdLst/>
              <a:ahLst/>
              <a:cxnLst/>
              <a:rect l="0" t="0" r="0" b="0"/>
              <a:pathLst>
                <a:path w="1031794" h="715939">
                  <a:moveTo>
                    <a:pt x="0" y="0"/>
                  </a:moveTo>
                  <a:lnTo>
                    <a:pt x="53875" y="35917"/>
                  </a:lnTo>
                  <a:lnTo>
                    <a:pt x="117091" y="84517"/>
                  </a:lnTo>
                  <a:lnTo>
                    <a:pt x="169402" y="115177"/>
                  </a:lnTo>
                  <a:lnTo>
                    <a:pt x="224299" y="151994"/>
                  </a:lnTo>
                  <a:lnTo>
                    <a:pt x="275067" y="187301"/>
                  </a:lnTo>
                  <a:lnTo>
                    <a:pt x="338299" y="228313"/>
                  </a:lnTo>
                  <a:lnTo>
                    <a:pt x="365789" y="244293"/>
                  </a:lnTo>
                  <a:lnTo>
                    <a:pt x="418877" y="283598"/>
                  </a:lnTo>
                  <a:lnTo>
                    <a:pt x="479216" y="321245"/>
                  </a:lnTo>
                  <a:lnTo>
                    <a:pt x="536294" y="359034"/>
                  </a:lnTo>
                  <a:lnTo>
                    <a:pt x="597481" y="395110"/>
                  </a:lnTo>
                  <a:lnTo>
                    <a:pt x="660740" y="433984"/>
                  </a:lnTo>
                  <a:lnTo>
                    <a:pt x="721344" y="480937"/>
                  </a:lnTo>
                  <a:lnTo>
                    <a:pt x="772412" y="519034"/>
                  </a:lnTo>
                  <a:lnTo>
                    <a:pt x="832039" y="561716"/>
                  </a:lnTo>
                  <a:lnTo>
                    <a:pt x="887753" y="605552"/>
                  </a:lnTo>
                  <a:lnTo>
                    <a:pt x="940599" y="645148"/>
                  </a:lnTo>
                  <a:lnTo>
                    <a:pt x="998120" y="686859"/>
                  </a:lnTo>
                  <a:lnTo>
                    <a:pt x="1031793" y="715938"/>
                  </a:lnTo>
                </a:path>
              </a:pathLst>
            </a:custGeom>
            <a:ln w="1270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2895336" y="3484932"/>
              <a:ext cx="863338" cy="558012"/>
            </a:xfrm>
            <a:custGeom>
              <a:avLst/>
              <a:gdLst/>
              <a:ahLst/>
              <a:cxnLst/>
              <a:rect l="0" t="0" r="0" b="0"/>
              <a:pathLst>
                <a:path w="863338" h="558012">
                  <a:moveTo>
                    <a:pt x="0" y="0"/>
                  </a:moveTo>
                  <a:lnTo>
                    <a:pt x="55045" y="34747"/>
                  </a:lnTo>
                  <a:lnTo>
                    <a:pt x="114513" y="61234"/>
                  </a:lnTo>
                  <a:lnTo>
                    <a:pt x="173499" y="94964"/>
                  </a:lnTo>
                  <a:lnTo>
                    <a:pt x="228999" y="128709"/>
                  </a:lnTo>
                  <a:lnTo>
                    <a:pt x="273222" y="152719"/>
                  </a:lnTo>
                  <a:lnTo>
                    <a:pt x="333551" y="192337"/>
                  </a:lnTo>
                  <a:lnTo>
                    <a:pt x="389112" y="228027"/>
                  </a:lnTo>
                  <a:lnTo>
                    <a:pt x="442139" y="271534"/>
                  </a:lnTo>
                  <a:lnTo>
                    <a:pt x="502244" y="307328"/>
                  </a:lnTo>
                  <a:lnTo>
                    <a:pt x="558661" y="347617"/>
                  </a:lnTo>
                  <a:lnTo>
                    <a:pt x="621238" y="389570"/>
                  </a:lnTo>
                  <a:lnTo>
                    <a:pt x="684358" y="428551"/>
                  </a:lnTo>
                  <a:lnTo>
                    <a:pt x="712820" y="444393"/>
                  </a:lnTo>
                  <a:lnTo>
                    <a:pt x="739190" y="460785"/>
                  </a:lnTo>
                  <a:lnTo>
                    <a:pt x="757858" y="471516"/>
                  </a:lnTo>
                  <a:lnTo>
                    <a:pt x="813598" y="525984"/>
                  </a:lnTo>
                  <a:lnTo>
                    <a:pt x="863337" y="558011"/>
                  </a:lnTo>
                </a:path>
              </a:pathLst>
            </a:custGeom>
            <a:ln w="1270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3779730" y="4106114"/>
              <a:ext cx="147400" cy="1263420"/>
            </a:xfrm>
            <a:custGeom>
              <a:avLst/>
              <a:gdLst/>
              <a:ahLst/>
              <a:cxnLst/>
              <a:rect l="0" t="0" r="0" b="0"/>
              <a:pathLst>
                <a:path w="147400" h="1263420">
                  <a:moveTo>
                    <a:pt x="0" y="0"/>
                  </a:moveTo>
                  <a:lnTo>
                    <a:pt x="5589" y="58617"/>
                  </a:lnTo>
                  <a:lnTo>
                    <a:pt x="9065" y="110175"/>
                  </a:lnTo>
                  <a:lnTo>
                    <a:pt x="17475" y="173668"/>
                  </a:lnTo>
                  <a:lnTo>
                    <a:pt x="23469" y="231270"/>
                  </a:lnTo>
                  <a:lnTo>
                    <a:pt x="29982" y="287708"/>
                  </a:lnTo>
                  <a:lnTo>
                    <a:pt x="38505" y="351152"/>
                  </a:lnTo>
                  <a:lnTo>
                    <a:pt x="44521" y="409958"/>
                  </a:lnTo>
                  <a:lnTo>
                    <a:pt x="56628" y="466634"/>
                  </a:lnTo>
                  <a:lnTo>
                    <a:pt x="63049" y="522889"/>
                  </a:lnTo>
                  <a:lnTo>
                    <a:pt x="74369" y="582182"/>
                  </a:lnTo>
                  <a:lnTo>
                    <a:pt x="82281" y="644283"/>
                  </a:lnTo>
                  <a:lnTo>
                    <a:pt x="89240" y="693017"/>
                  </a:lnTo>
                  <a:lnTo>
                    <a:pt x="100903" y="754650"/>
                  </a:lnTo>
                  <a:lnTo>
                    <a:pt x="103986" y="804747"/>
                  </a:lnTo>
                  <a:lnTo>
                    <a:pt x="106070" y="856635"/>
                  </a:lnTo>
                  <a:lnTo>
                    <a:pt x="112407" y="907884"/>
                  </a:lnTo>
                  <a:lnTo>
                    <a:pt x="118260" y="964596"/>
                  </a:lnTo>
                  <a:lnTo>
                    <a:pt x="124746" y="1021118"/>
                  </a:lnTo>
                  <a:lnTo>
                    <a:pt x="125869" y="1071394"/>
                  </a:lnTo>
                  <a:lnTo>
                    <a:pt x="133485" y="1126313"/>
                  </a:lnTo>
                  <a:lnTo>
                    <a:pt x="139321" y="1184821"/>
                  </a:lnTo>
                  <a:lnTo>
                    <a:pt x="146335" y="1245443"/>
                  </a:lnTo>
                  <a:lnTo>
                    <a:pt x="147399" y="1263419"/>
                  </a:lnTo>
                </a:path>
              </a:pathLst>
            </a:custGeom>
            <a:ln w="1270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2105699" y="3590217"/>
              <a:ext cx="684353" cy="442198"/>
            </a:xfrm>
            <a:custGeom>
              <a:avLst/>
              <a:gdLst/>
              <a:ahLst/>
              <a:cxnLst/>
              <a:rect l="0" t="0" r="0" b="0"/>
              <a:pathLst>
                <a:path w="684353" h="442198">
                  <a:moveTo>
                    <a:pt x="0" y="0"/>
                  </a:moveTo>
                  <a:lnTo>
                    <a:pt x="19151" y="16811"/>
                  </a:lnTo>
                  <a:lnTo>
                    <a:pt x="73218" y="49498"/>
                  </a:lnTo>
                  <a:lnTo>
                    <a:pt x="132529" y="78451"/>
                  </a:lnTo>
                  <a:lnTo>
                    <a:pt x="183288" y="106693"/>
                  </a:lnTo>
                  <a:lnTo>
                    <a:pt x="246602" y="141438"/>
                  </a:lnTo>
                  <a:lnTo>
                    <a:pt x="279348" y="159281"/>
                  </a:lnTo>
                  <a:lnTo>
                    <a:pt x="342179" y="207140"/>
                  </a:lnTo>
                  <a:lnTo>
                    <a:pt x="400545" y="240117"/>
                  </a:lnTo>
                  <a:lnTo>
                    <a:pt x="454230" y="280889"/>
                  </a:lnTo>
                  <a:lnTo>
                    <a:pt x="510439" y="322886"/>
                  </a:lnTo>
                  <a:lnTo>
                    <a:pt x="568984" y="364989"/>
                  </a:lnTo>
                  <a:lnTo>
                    <a:pt x="631749" y="401513"/>
                  </a:lnTo>
                  <a:lnTo>
                    <a:pt x="684352" y="442197"/>
                  </a:lnTo>
                </a:path>
              </a:pathLst>
            </a:custGeom>
            <a:ln w="1270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2242570" y="3569160"/>
              <a:ext cx="189513" cy="126343"/>
            </a:xfrm>
            <a:custGeom>
              <a:avLst/>
              <a:gdLst/>
              <a:ahLst/>
              <a:cxnLst/>
              <a:rect l="0" t="0" r="0" b="0"/>
              <a:pathLst>
                <a:path w="189513" h="126343">
                  <a:moveTo>
                    <a:pt x="0" y="0"/>
                  </a:moveTo>
                  <a:lnTo>
                    <a:pt x="57234" y="50995"/>
                  </a:lnTo>
                  <a:lnTo>
                    <a:pt x="109701" y="74804"/>
                  </a:lnTo>
                  <a:lnTo>
                    <a:pt x="161616" y="99178"/>
                  </a:lnTo>
                  <a:lnTo>
                    <a:pt x="189512" y="126342"/>
                  </a:lnTo>
                </a:path>
              </a:pathLst>
            </a:custGeom>
            <a:ln w="1270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2611067" y="3779730"/>
              <a:ext cx="84229" cy="105286"/>
            </a:xfrm>
            <a:custGeom>
              <a:avLst/>
              <a:gdLst/>
              <a:ahLst/>
              <a:cxnLst/>
              <a:rect l="0" t="0" r="0" b="0"/>
              <a:pathLst>
                <a:path w="84229" h="105286">
                  <a:moveTo>
                    <a:pt x="0" y="0"/>
                  </a:moveTo>
                  <a:lnTo>
                    <a:pt x="45469" y="62258"/>
                  </a:lnTo>
                  <a:lnTo>
                    <a:pt x="84228" y="105285"/>
                  </a:lnTo>
                </a:path>
              </a:pathLst>
            </a:custGeom>
            <a:ln w="1270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2832165" y="3979772"/>
              <a:ext cx="705411" cy="421140"/>
            </a:xfrm>
            <a:custGeom>
              <a:avLst/>
              <a:gdLst/>
              <a:ahLst/>
              <a:cxnLst/>
              <a:rect l="0" t="0" r="0" b="0"/>
              <a:pathLst>
                <a:path w="705411" h="421140">
                  <a:moveTo>
                    <a:pt x="0" y="0"/>
                  </a:moveTo>
                  <a:lnTo>
                    <a:pt x="56215" y="37086"/>
                  </a:lnTo>
                  <a:lnTo>
                    <a:pt x="117989" y="79363"/>
                  </a:lnTo>
                  <a:lnTo>
                    <a:pt x="172829" y="114592"/>
                  </a:lnTo>
                  <a:lnTo>
                    <a:pt x="226122" y="141481"/>
                  </a:lnTo>
                  <a:lnTo>
                    <a:pt x="275230" y="169822"/>
                  </a:lnTo>
                  <a:lnTo>
                    <a:pt x="338636" y="210840"/>
                  </a:lnTo>
                  <a:lnTo>
                    <a:pt x="402043" y="246581"/>
                  </a:lnTo>
                  <a:lnTo>
                    <a:pt x="462212" y="279554"/>
                  </a:lnTo>
                  <a:lnTo>
                    <a:pt x="516568" y="312576"/>
                  </a:lnTo>
                  <a:lnTo>
                    <a:pt x="578203" y="348611"/>
                  </a:lnTo>
                  <a:lnTo>
                    <a:pt x="640335" y="378564"/>
                  </a:lnTo>
                  <a:lnTo>
                    <a:pt x="697155" y="414860"/>
                  </a:lnTo>
                  <a:lnTo>
                    <a:pt x="705410" y="421139"/>
                  </a:lnTo>
                </a:path>
              </a:pathLst>
            </a:custGeom>
            <a:ln w="1270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2295212" y="3621803"/>
              <a:ext cx="1716146" cy="1137078"/>
            </a:xfrm>
            <a:custGeom>
              <a:avLst/>
              <a:gdLst/>
              <a:ahLst/>
              <a:cxnLst/>
              <a:rect l="0" t="0" r="0" b="0"/>
              <a:pathLst>
                <a:path w="1716146" h="1137078">
                  <a:moveTo>
                    <a:pt x="0" y="0"/>
                  </a:moveTo>
                  <a:lnTo>
                    <a:pt x="55045" y="35916"/>
                  </a:lnTo>
                  <a:lnTo>
                    <a:pt x="118239" y="76111"/>
                  </a:lnTo>
                  <a:lnTo>
                    <a:pt x="181322" y="113348"/>
                  </a:lnTo>
                  <a:lnTo>
                    <a:pt x="208143" y="128731"/>
                  </a:lnTo>
                  <a:lnTo>
                    <a:pt x="263924" y="168666"/>
                  </a:lnTo>
                  <a:lnTo>
                    <a:pt x="326446" y="207469"/>
                  </a:lnTo>
                  <a:lnTo>
                    <a:pt x="354868" y="223299"/>
                  </a:lnTo>
                  <a:lnTo>
                    <a:pt x="411263" y="263405"/>
                  </a:lnTo>
                  <a:lnTo>
                    <a:pt x="473840" y="305343"/>
                  </a:lnTo>
                  <a:lnTo>
                    <a:pt x="533839" y="347441"/>
                  </a:lnTo>
                  <a:lnTo>
                    <a:pt x="580044" y="381366"/>
                  </a:lnTo>
                  <a:lnTo>
                    <a:pt x="641154" y="415097"/>
                  </a:lnTo>
                  <a:lnTo>
                    <a:pt x="676036" y="439270"/>
                  </a:lnTo>
                  <a:lnTo>
                    <a:pt x="702945" y="454978"/>
                  </a:lnTo>
                  <a:lnTo>
                    <a:pt x="758760" y="491917"/>
                  </a:lnTo>
                  <a:lnTo>
                    <a:pt x="786727" y="507622"/>
                  </a:lnTo>
                  <a:lnTo>
                    <a:pt x="849188" y="550799"/>
                  </a:lnTo>
                  <a:lnTo>
                    <a:pt x="908245" y="590251"/>
                  </a:lnTo>
                  <a:lnTo>
                    <a:pt x="970723" y="625658"/>
                  </a:lnTo>
                  <a:lnTo>
                    <a:pt x="1030778" y="664179"/>
                  </a:lnTo>
                  <a:lnTo>
                    <a:pt x="1089391" y="704414"/>
                  </a:lnTo>
                  <a:lnTo>
                    <a:pt x="1152462" y="749010"/>
                  </a:lnTo>
                  <a:lnTo>
                    <a:pt x="1207533" y="788761"/>
                  </a:lnTo>
                  <a:lnTo>
                    <a:pt x="1266314" y="827664"/>
                  </a:lnTo>
                  <a:lnTo>
                    <a:pt x="1328883" y="867788"/>
                  </a:lnTo>
                  <a:lnTo>
                    <a:pt x="1386579" y="909043"/>
                  </a:lnTo>
                  <a:lnTo>
                    <a:pt x="1438663" y="949655"/>
                  </a:lnTo>
                  <a:lnTo>
                    <a:pt x="1492185" y="990091"/>
                  </a:lnTo>
                  <a:lnTo>
                    <a:pt x="1547817" y="1028754"/>
                  </a:lnTo>
                  <a:lnTo>
                    <a:pt x="1602255" y="1066487"/>
                  </a:lnTo>
                  <a:lnTo>
                    <a:pt x="1658817" y="1101930"/>
                  </a:lnTo>
                  <a:lnTo>
                    <a:pt x="1716145" y="1137077"/>
                  </a:lnTo>
                </a:path>
              </a:pathLst>
            </a:custGeom>
            <a:ln w="1270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4064000" y="4800994"/>
              <a:ext cx="252685" cy="1084437"/>
            </a:xfrm>
            <a:custGeom>
              <a:avLst/>
              <a:gdLst/>
              <a:ahLst/>
              <a:cxnLst/>
              <a:rect l="0" t="0" r="0" b="0"/>
              <a:pathLst>
                <a:path w="252685" h="1084437">
                  <a:moveTo>
                    <a:pt x="0" y="0"/>
                  </a:moveTo>
                  <a:lnTo>
                    <a:pt x="11452" y="48931"/>
                  </a:lnTo>
                  <a:lnTo>
                    <a:pt x="21330" y="96777"/>
                  </a:lnTo>
                  <a:lnTo>
                    <a:pt x="35149" y="154167"/>
                  </a:lnTo>
                  <a:lnTo>
                    <a:pt x="49143" y="202809"/>
                  </a:lnTo>
                  <a:lnTo>
                    <a:pt x="59664" y="254284"/>
                  </a:lnTo>
                  <a:lnTo>
                    <a:pt x="73700" y="311666"/>
                  </a:lnTo>
                  <a:lnTo>
                    <a:pt x="82148" y="362731"/>
                  </a:lnTo>
                  <a:lnTo>
                    <a:pt x="95406" y="420381"/>
                  </a:lnTo>
                  <a:lnTo>
                    <a:pt x="105154" y="480919"/>
                  </a:lnTo>
                  <a:lnTo>
                    <a:pt x="119767" y="542096"/>
                  </a:lnTo>
                  <a:lnTo>
                    <a:pt x="126213" y="595768"/>
                  </a:lnTo>
                  <a:lnTo>
                    <a:pt x="140825" y="652194"/>
                  </a:lnTo>
                  <a:lnTo>
                    <a:pt x="154506" y="705513"/>
                  </a:lnTo>
                  <a:lnTo>
                    <a:pt x="164972" y="758863"/>
                  </a:lnTo>
                  <a:lnTo>
                    <a:pt x="178989" y="816877"/>
                  </a:lnTo>
                  <a:lnTo>
                    <a:pt x="193023" y="868068"/>
                  </a:lnTo>
                  <a:lnTo>
                    <a:pt x="210570" y="928864"/>
                  </a:lnTo>
                  <a:lnTo>
                    <a:pt x="219018" y="983126"/>
                  </a:lnTo>
                  <a:lnTo>
                    <a:pt x="230263" y="1031668"/>
                  </a:lnTo>
                  <a:lnTo>
                    <a:pt x="252684" y="1084436"/>
                  </a:lnTo>
                </a:path>
              </a:pathLst>
            </a:custGeom>
            <a:ln w="1270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1831958" y="3706031"/>
              <a:ext cx="2926923" cy="2537369"/>
            </a:xfrm>
            <a:custGeom>
              <a:avLst/>
              <a:gdLst/>
              <a:ahLst/>
              <a:cxnLst/>
              <a:rect l="0" t="0" r="0" b="0"/>
              <a:pathLst>
                <a:path w="2926923" h="2537369">
                  <a:moveTo>
                    <a:pt x="0" y="0"/>
                  </a:moveTo>
                  <a:lnTo>
                    <a:pt x="55087" y="49498"/>
                  </a:lnTo>
                  <a:lnTo>
                    <a:pt x="109697" y="99457"/>
                  </a:lnTo>
                  <a:lnTo>
                    <a:pt x="164098" y="148018"/>
                  </a:lnTo>
                  <a:lnTo>
                    <a:pt x="223644" y="191789"/>
                  </a:lnTo>
                  <a:lnTo>
                    <a:pt x="282049" y="234050"/>
                  </a:lnTo>
                  <a:lnTo>
                    <a:pt x="317843" y="259878"/>
                  </a:lnTo>
                  <a:lnTo>
                    <a:pt x="344910" y="275872"/>
                  </a:lnTo>
                  <a:lnTo>
                    <a:pt x="400785" y="316042"/>
                  </a:lnTo>
                  <a:lnTo>
                    <a:pt x="454982" y="357985"/>
                  </a:lnTo>
                  <a:lnTo>
                    <a:pt x="516094" y="391751"/>
                  </a:lnTo>
                  <a:lnTo>
                    <a:pt x="570751" y="431861"/>
                  </a:lnTo>
                  <a:lnTo>
                    <a:pt x="631904" y="465466"/>
                  </a:lnTo>
                  <a:lnTo>
                    <a:pt x="691779" y="505562"/>
                  </a:lnTo>
                  <a:lnTo>
                    <a:pt x="737973" y="539319"/>
                  </a:lnTo>
                  <a:lnTo>
                    <a:pt x="793016" y="573026"/>
                  </a:lnTo>
                  <a:lnTo>
                    <a:pt x="855445" y="615418"/>
                  </a:lnTo>
                  <a:lnTo>
                    <a:pt x="918031" y="658333"/>
                  </a:lnTo>
                  <a:lnTo>
                    <a:pt x="979331" y="692707"/>
                  </a:lnTo>
                  <a:lnTo>
                    <a:pt x="1029722" y="729761"/>
                  </a:lnTo>
                  <a:lnTo>
                    <a:pt x="1087536" y="763642"/>
                  </a:lnTo>
                  <a:lnTo>
                    <a:pt x="1149747" y="799977"/>
                  </a:lnTo>
                  <a:lnTo>
                    <a:pt x="1212236" y="839144"/>
                  </a:lnTo>
                  <a:lnTo>
                    <a:pt x="1272018" y="875055"/>
                  </a:lnTo>
                  <a:lnTo>
                    <a:pt x="1335248" y="906575"/>
                  </a:lnTo>
                  <a:lnTo>
                    <a:pt x="1387421" y="937646"/>
                  </a:lnTo>
                  <a:lnTo>
                    <a:pt x="1445172" y="972211"/>
                  </a:lnTo>
                  <a:lnTo>
                    <a:pt x="1496287" y="1000223"/>
                  </a:lnTo>
                  <a:lnTo>
                    <a:pt x="1551444" y="1028286"/>
                  </a:lnTo>
                  <a:lnTo>
                    <a:pt x="1613088" y="1055045"/>
                  </a:lnTo>
                  <a:lnTo>
                    <a:pt x="1667452" y="1081359"/>
                  </a:lnTo>
                  <a:lnTo>
                    <a:pt x="1728927" y="1116078"/>
                  </a:lnTo>
                  <a:lnTo>
                    <a:pt x="1783271" y="1144108"/>
                  </a:lnTo>
                  <a:lnTo>
                    <a:pt x="1839066" y="1172175"/>
                  </a:lnTo>
                  <a:lnTo>
                    <a:pt x="1895147" y="1203369"/>
                  </a:lnTo>
                  <a:lnTo>
                    <a:pt x="1958087" y="1244897"/>
                  </a:lnTo>
                  <a:lnTo>
                    <a:pt x="2011594" y="1273755"/>
                  </a:lnTo>
                  <a:lnTo>
                    <a:pt x="2071644" y="1309017"/>
                  </a:lnTo>
                  <a:lnTo>
                    <a:pt x="2128788" y="1351155"/>
                  </a:lnTo>
                  <a:lnTo>
                    <a:pt x="2188577" y="1386251"/>
                  </a:lnTo>
                  <a:lnTo>
                    <a:pt x="2242393" y="1421347"/>
                  </a:lnTo>
                  <a:lnTo>
                    <a:pt x="2302606" y="1463461"/>
                  </a:lnTo>
                  <a:lnTo>
                    <a:pt x="2364247" y="1505575"/>
                  </a:lnTo>
                  <a:lnTo>
                    <a:pt x="2422069" y="1547689"/>
                  </a:lnTo>
                  <a:lnTo>
                    <a:pt x="2456412" y="1565627"/>
                  </a:lnTo>
                  <a:lnTo>
                    <a:pt x="2515356" y="1593118"/>
                  </a:lnTo>
                  <a:lnTo>
                    <a:pt x="2555117" y="1613248"/>
                  </a:lnTo>
                  <a:lnTo>
                    <a:pt x="2614448" y="1667105"/>
                  </a:lnTo>
                  <a:lnTo>
                    <a:pt x="2634426" y="1689266"/>
                  </a:lnTo>
                  <a:lnTo>
                    <a:pt x="2656070" y="1743411"/>
                  </a:lnTo>
                  <a:lnTo>
                    <a:pt x="2677842" y="1796227"/>
                  </a:lnTo>
                  <a:lnTo>
                    <a:pt x="2698355" y="1852469"/>
                  </a:lnTo>
                  <a:lnTo>
                    <a:pt x="2709200" y="1901207"/>
                  </a:lnTo>
                  <a:lnTo>
                    <a:pt x="2723345" y="1955341"/>
                  </a:lnTo>
                  <a:lnTo>
                    <a:pt x="2740915" y="2010553"/>
                  </a:lnTo>
                  <a:lnTo>
                    <a:pt x="2758466" y="2071867"/>
                  </a:lnTo>
                  <a:lnTo>
                    <a:pt x="2776014" y="2126460"/>
                  </a:lnTo>
                  <a:lnTo>
                    <a:pt x="2797071" y="2189901"/>
                  </a:lnTo>
                  <a:lnTo>
                    <a:pt x="2814228" y="2238275"/>
                  </a:lnTo>
                  <a:lnTo>
                    <a:pt x="2834212" y="2292284"/>
                  </a:lnTo>
                  <a:lnTo>
                    <a:pt x="2853030" y="2347469"/>
                  </a:lnTo>
                  <a:lnTo>
                    <a:pt x="2872812" y="2401071"/>
                  </a:lnTo>
                  <a:lnTo>
                    <a:pt x="2898080" y="2458409"/>
                  </a:lnTo>
                  <a:lnTo>
                    <a:pt x="2919340" y="2515618"/>
                  </a:lnTo>
                  <a:lnTo>
                    <a:pt x="2926922" y="2537368"/>
                  </a:lnTo>
                </a:path>
              </a:pathLst>
            </a:custGeom>
            <a:ln w="12700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0" name="Group 139"/>
          <p:cNvGrpSpPr/>
          <p:nvPr/>
        </p:nvGrpSpPr>
        <p:grpSpPr>
          <a:xfrm>
            <a:off x="1022587" y="2508803"/>
            <a:ext cx="640916" cy="431037"/>
            <a:chOff x="1022587" y="2508803"/>
            <a:chExt cx="640916" cy="431037"/>
          </a:xfrm>
        </p:grpSpPr>
        <p:sp>
          <p:nvSpPr>
            <p:cNvPr id="137" name="Freeform 136"/>
            <p:cNvSpPr/>
            <p:nvPr/>
          </p:nvSpPr>
          <p:spPr>
            <a:xfrm>
              <a:off x="1022587" y="2508803"/>
              <a:ext cx="185096" cy="415329"/>
            </a:xfrm>
            <a:custGeom>
              <a:avLst/>
              <a:gdLst/>
              <a:ahLst/>
              <a:cxnLst/>
              <a:rect l="0" t="0" r="0" b="0"/>
              <a:pathLst>
                <a:path w="185096" h="415329">
                  <a:moveTo>
                    <a:pt x="135547" y="60150"/>
                  </a:moveTo>
                  <a:lnTo>
                    <a:pt x="119906" y="42169"/>
                  </a:lnTo>
                  <a:lnTo>
                    <a:pt x="111828" y="25252"/>
                  </a:lnTo>
                  <a:lnTo>
                    <a:pt x="98099" y="12274"/>
                  </a:lnTo>
                  <a:lnTo>
                    <a:pt x="79129" y="3777"/>
                  </a:lnTo>
                  <a:lnTo>
                    <a:pt x="55101" y="0"/>
                  </a:lnTo>
                  <a:lnTo>
                    <a:pt x="35062" y="4561"/>
                  </a:lnTo>
                  <a:lnTo>
                    <a:pt x="26443" y="9053"/>
                  </a:lnTo>
                  <a:lnTo>
                    <a:pt x="13747" y="23402"/>
                  </a:lnTo>
                  <a:lnTo>
                    <a:pt x="5375" y="42648"/>
                  </a:lnTo>
                  <a:lnTo>
                    <a:pt x="0" y="93131"/>
                  </a:lnTo>
                  <a:lnTo>
                    <a:pt x="1604" y="118092"/>
                  </a:lnTo>
                  <a:lnTo>
                    <a:pt x="10117" y="136985"/>
                  </a:lnTo>
                  <a:lnTo>
                    <a:pt x="33652" y="160775"/>
                  </a:lnTo>
                  <a:lnTo>
                    <a:pt x="55945" y="169213"/>
                  </a:lnTo>
                  <a:lnTo>
                    <a:pt x="113713" y="183480"/>
                  </a:lnTo>
                  <a:lnTo>
                    <a:pt x="144676" y="194828"/>
                  </a:lnTo>
                  <a:lnTo>
                    <a:pt x="161441" y="206185"/>
                  </a:lnTo>
                  <a:lnTo>
                    <a:pt x="173572" y="222151"/>
                  </a:lnTo>
                  <a:lnTo>
                    <a:pt x="181693" y="242115"/>
                  </a:lnTo>
                  <a:lnTo>
                    <a:pt x="185095" y="278492"/>
                  </a:lnTo>
                  <a:lnTo>
                    <a:pt x="178871" y="339117"/>
                  </a:lnTo>
                  <a:lnTo>
                    <a:pt x="171960" y="360000"/>
                  </a:lnTo>
                  <a:lnTo>
                    <a:pt x="148459" y="392471"/>
                  </a:lnTo>
                  <a:lnTo>
                    <a:pt x="122605" y="408700"/>
                  </a:lnTo>
                  <a:lnTo>
                    <a:pt x="87129" y="415328"/>
                  </a:lnTo>
                  <a:lnTo>
                    <a:pt x="66845" y="410639"/>
                  </a:lnTo>
                  <a:lnTo>
                    <a:pt x="51201" y="400757"/>
                  </a:lnTo>
                  <a:lnTo>
                    <a:pt x="30262" y="37600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1273948" y="2790051"/>
              <a:ext cx="126343" cy="149789"/>
            </a:xfrm>
            <a:custGeom>
              <a:avLst/>
              <a:gdLst/>
              <a:ahLst/>
              <a:cxnLst/>
              <a:rect l="0" t="0" r="0" b="0"/>
              <a:pathLst>
                <a:path w="126343" h="149789">
                  <a:moveTo>
                    <a:pt x="0" y="0"/>
                  </a:moveTo>
                  <a:lnTo>
                    <a:pt x="0" y="58617"/>
                  </a:lnTo>
                  <a:lnTo>
                    <a:pt x="19786" y="115214"/>
                  </a:lnTo>
                  <a:lnTo>
                    <a:pt x="23719" y="125943"/>
                  </a:lnTo>
                  <a:lnTo>
                    <a:pt x="37448" y="140983"/>
                  </a:lnTo>
                  <a:lnTo>
                    <a:pt x="46022" y="146631"/>
                  </a:lnTo>
                  <a:lnTo>
                    <a:pt x="64908" y="149788"/>
                  </a:lnTo>
                  <a:lnTo>
                    <a:pt x="74857" y="148992"/>
                  </a:lnTo>
                  <a:lnTo>
                    <a:pt x="92151" y="138749"/>
                  </a:lnTo>
                  <a:lnTo>
                    <a:pt x="106467" y="122498"/>
                  </a:lnTo>
                  <a:lnTo>
                    <a:pt x="116729" y="103577"/>
                  </a:lnTo>
                  <a:lnTo>
                    <a:pt x="123493" y="67604"/>
                  </a:lnTo>
                  <a:lnTo>
                    <a:pt x="120753" y="17352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1495046" y="2742195"/>
              <a:ext cx="168457" cy="163671"/>
            </a:xfrm>
            <a:custGeom>
              <a:avLst/>
              <a:gdLst/>
              <a:ahLst/>
              <a:cxnLst/>
              <a:rect l="0" t="0" r="0" b="0"/>
              <a:pathLst>
                <a:path w="168457" h="163671">
                  <a:moveTo>
                    <a:pt x="0" y="79442"/>
                  </a:moveTo>
                  <a:lnTo>
                    <a:pt x="14654" y="132470"/>
                  </a:lnTo>
                  <a:lnTo>
                    <a:pt x="14449" y="135851"/>
                  </a:lnTo>
                  <a:lnTo>
                    <a:pt x="11972" y="134595"/>
                  </a:lnTo>
                  <a:lnTo>
                    <a:pt x="7982" y="130249"/>
                  </a:lnTo>
                  <a:lnTo>
                    <a:pt x="3547" y="112941"/>
                  </a:lnTo>
                  <a:lnTo>
                    <a:pt x="2365" y="101775"/>
                  </a:lnTo>
                  <a:lnTo>
                    <a:pt x="7290" y="80009"/>
                  </a:lnTo>
                  <a:lnTo>
                    <a:pt x="34421" y="19440"/>
                  </a:lnTo>
                  <a:lnTo>
                    <a:pt x="40495" y="11365"/>
                  </a:lnTo>
                  <a:lnTo>
                    <a:pt x="59722" y="2392"/>
                  </a:lnTo>
                  <a:lnTo>
                    <a:pt x="71400" y="0"/>
                  </a:lnTo>
                  <a:lnTo>
                    <a:pt x="81525" y="744"/>
                  </a:lnTo>
                  <a:lnTo>
                    <a:pt x="99015" y="7810"/>
                  </a:lnTo>
                  <a:lnTo>
                    <a:pt x="122015" y="30532"/>
                  </a:lnTo>
                  <a:lnTo>
                    <a:pt x="142342" y="70820"/>
                  </a:lnTo>
                  <a:lnTo>
                    <a:pt x="157622" y="122626"/>
                  </a:lnTo>
                  <a:lnTo>
                    <a:pt x="168456" y="1636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"/>
          <p:cNvSpPr/>
          <p:nvPr/>
        </p:nvSpPr>
        <p:spPr>
          <a:xfrm>
            <a:off x="515896" y="305326"/>
            <a:ext cx="31586" cy="347441"/>
          </a:xfrm>
          <a:custGeom>
            <a:avLst/>
            <a:gdLst/>
            <a:ahLst/>
            <a:cxnLst/>
            <a:rect l="0" t="0" r="0" b="0"/>
            <a:pathLst>
              <a:path w="31586" h="347441">
                <a:moveTo>
                  <a:pt x="31585" y="0"/>
                </a:moveTo>
                <a:lnTo>
                  <a:pt x="23252" y="37478"/>
                </a:lnTo>
                <a:lnTo>
                  <a:pt x="21490" y="94491"/>
                </a:lnTo>
                <a:lnTo>
                  <a:pt x="21185" y="150440"/>
                </a:lnTo>
                <a:lnTo>
                  <a:pt x="21095" y="200292"/>
                </a:lnTo>
                <a:lnTo>
                  <a:pt x="15479" y="250289"/>
                </a:lnTo>
                <a:lnTo>
                  <a:pt x="6406" y="302147"/>
                </a:lnTo>
                <a:lnTo>
                  <a:pt x="0" y="347440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8" name="Group 17"/>
          <p:cNvGrpSpPr/>
          <p:nvPr/>
        </p:nvGrpSpPr>
        <p:grpSpPr>
          <a:xfrm>
            <a:off x="305326" y="178984"/>
            <a:ext cx="3874488" cy="715939"/>
            <a:chOff x="305326" y="178984"/>
            <a:chExt cx="3874488" cy="715939"/>
          </a:xfrm>
        </p:grpSpPr>
        <p:sp>
          <p:nvSpPr>
            <p:cNvPr id="3" name="Freeform 2"/>
            <p:cNvSpPr/>
            <p:nvPr/>
          </p:nvSpPr>
          <p:spPr>
            <a:xfrm>
              <a:off x="305326" y="178984"/>
              <a:ext cx="463255" cy="73700"/>
            </a:xfrm>
            <a:custGeom>
              <a:avLst/>
              <a:gdLst/>
              <a:ahLst/>
              <a:cxnLst/>
              <a:rect l="0" t="0" r="0" b="0"/>
              <a:pathLst>
                <a:path w="463255" h="73700">
                  <a:moveTo>
                    <a:pt x="463254" y="0"/>
                  </a:moveTo>
                  <a:lnTo>
                    <a:pt x="423566" y="2340"/>
                  </a:lnTo>
                  <a:lnTo>
                    <a:pt x="363228" y="23719"/>
                  </a:lnTo>
                  <a:lnTo>
                    <a:pt x="311174" y="29255"/>
                  </a:lnTo>
                  <a:lnTo>
                    <a:pt x="256886" y="36484"/>
                  </a:lnTo>
                  <a:lnTo>
                    <a:pt x="199442" y="48238"/>
                  </a:lnTo>
                  <a:lnTo>
                    <a:pt x="144102" y="52507"/>
                  </a:lnTo>
                  <a:lnTo>
                    <a:pt x="85591" y="59491"/>
                  </a:lnTo>
                  <a:lnTo>
                    <a:pt x="28952" y="65564"/>
                  </a:lnTo>
                  <a:lnTo>
                    <a:pt x="0" y="7369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678286" y="231626"/>
              <a:ext cx="416678" cy="397364"/>
            </a:xfrm>
            <a:custGeom>
              <a:avLst/>
              <a:gdLst/>
              <a:ahLst/>
              <a:cxnLst/>
              <a:rect l="0" t="0" r="0" b="0"/>
              <a:pathLst>
                <a:path w="416678" h="397364">
                  <a:moveTo>
                    <a:pt x="6066" y="0"/>
                  </a:moveTo>
                  <a:lnTo>
                    <a:pt x="0" y="33622"/>
                  </a:lnTo>
                  <a:lnTo>
                    <a:pt x="7641" y="91563"/>
                  </a:lnTo>
                  <a:lnTo>
                    <a:pt x="17061" y="149573"/>
                  </a:lnTo>
                  <a:lnTo>
                    <a:pt x="27261" y="211214"/>
                  </a:lnTo>
                  <a:lnTo>
                    <a:pt x="34573" y="270813"/>
                  </a:lnTo>
                  <a:lnTo>
                    <a:pt x="42632" y="332174"/>
                  </a:lnTo>
                  <a:lnTo>
                    <a:pt x="41018" y="368732"/>
                  </a:lnTo>
                  <a:lnTo>
                    <a:pt x="55803" y="306854"/>
                  </a:lnTo>
                  <a:lnTo>
                    <a:pt x="62486" y="279879"/>
                  </a:lnTo>
                  <a:lnTo>
                    <a:pt x="69416" y="271984"/>
                  </a:lnTo>
                  <a:lnTo>
                    <a:pt x="78715" y="267891"/>
                  </a:lnTo>
                  <a:lnTo>
                    <a:pt x="89593" y="266331"/>
                  </a:lnTo>
                  <a:lnTo>
                    <a:pt x="107920" y="270838"/>
                  </a:lnTo>
                  <a:lnTo>
                    <a:pt x="116083" y="275315"/>
                  </a:lnTo>
                  <a:lnTo>
                    <a:pt x="160283" y="330922"/>
                  </a:lnTo>
                  <a:lnTo>
                    <a:pt x="184100" y="379624"/>
                  </a:lnTo>
                  <a:lnTo>
                    <a:pt x="189307" y="393330"/>
                  </a:lnTo>
                  <a:lnTo>
                    <a:pt x="187722" y="387723"/>
                  </a:lnTo>
                  <a:lnTo>
                    <a:pt x="191431" y="364836"/>
                  </a:lnTo>
                  <a:lnTo>
                    <a:pt x="205528" y="335827"/>
                  </a:lnTo>
                  <a:lnTo>
                    <a:pt x="221058" y="321612"/>
                  </a:lnTo>
                  <a:lnTo>
                    <a:pt x="252651" y="307033"/>
                  </a:lnTo>
                  <a:lnTo>
                    <a:pt x="275926" y="297896"/>
                  </a:lnTo>
                  <a:lnTo>
                    <a:pt x="323027" y="271795"/>
                  </a:lnTo>
                  <a:lnTo>
                    <a:pt x="328508" y="264255"/>
                  </a:lnTo>
                  <a:lnTo>
                    <a:pt x="331477" y="243399"/>
                  </a:lnTo>
                  <a:lnTo>
                    <a:pt x="327122" y="235966"/>
                  </a:lnTo>
                  <a:lnTo>
                    <a:pt x="319539" y="231010"/>
                  </a:lnTo>
                  <a:lnTo>
                    <a:pt x="309805" y="227706"/>
                  </a:lnTo>
                  <a:lnTo>
                    <a:pt x="273747" y="228646"/>
                  </a:lnTo>
                  <a:lnTo>
                    <a:pt x="253327" y="236541"/>
                  </a:lnTo>
                  <a:lnTo>
                    <a:pt x="236453" y="249019"/>
                  </a:lnTo>
                  <a:lnTo>
                    <a:pt x="221154" y="266263"/>
                  </a:lnTo>
                  <a:lnTo>
                    <a:pt x="217308" y="276945"/>
                  </a:lnTo>
                  <a:lnTo>
                    <a:pt x="216155" y="301291"/>
                  </a:lnTo>
                  <a:lnTo>
                    <a:pt x="225781" y="324590"/>
                  </a:lnTo>
                  <a:lnTo>
                    <a:pt x="254967" y="362554"/>
                  </a:lnTo>
                  <a:lnTo>
                    <a:pt x="275396" y="374825"/>
                  </a:lnTo>
                  <a:lnTo>
                    <a:pt x="333038" y="394851"/>
                  </a:lnTo>
                  <a:lnTo>
                    <a:pt x="371098" y="397363"/>
                  </a:lnTo>
                  <a:lnTo>
                    <a:pt x="416677" y="38955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421347" y="417014"/>
              <a:ext cx="137615" cy="190397"/>
            </a:xfrm>
            <a:custGeom>
              <a:avLst/>
              <a:gdLst/>
              <a:ahLst/>
              <a:cxnLst/>
              <a:rect l="0" t="0" r="0" b="0"/>
              <a:pathLst>
                <a:path w="137615" h="190397">
                  <a:moveTo>
                    <a:pt x="126342" y="14654"/>
                  </a:moveTo>
                  <a:lnTo>
                    <a:pt x="76790" y="0"/>
                  </a:lnTo>
                  <a:lnTo>
                    <a:pt x="50896" y="2682"/>
                  </a:lnTo>
                  <a:lnTo>
                    <a:pt x="26130" y="11673"/>
                  </a:lnTo>
                  <a:lnTo>
                    <a:pt x="7324" y="23467"/>
                  </a:lnTo>
                  <a:lnTo>
                    <a:pt x="2543" y="31058"/>
                  </a:lnTo>
                  <a:lnTo>
                    <a:pt x="350" y="48851"/>
                  </a:lnTo>
                  <a:lnTo>
                    <a:pt x="4913" y="56169"/>
                  </a:lnTo>
                  <a:lnTo>
                    <a:pt x="22460" y="67420"/>
                  </a:lnTo>
                  <a:lnTo>
                    <a:pt x="84351" y="91566"/>
                  </a:lnTo>
                  <a:lnTo>
                    <a:pt x="115850" y="107893"/>
                  </a:lnTo>
                  <a:lnTo>
                    <a:pt x="130647" y="123944"/>
                  </a:lnTo>
                  <a:lnTo>
                    <a:pt x="136231" y="133137"/>
                  </a:lnTo>
                  <a:lnTo>
                    <a:pt x="137614" y="142776"/>
                  </a:lnTo>
                  <a:lnTo>
                    <a:pt x="132911" y="162844"/>
                  </a:lnTo>
                  <a:lnTo>
                    <a:pt x="126042" y="170769"/>
                  </a:lnTo>
                  <a:lnTo>
                    <a:pt x="105931" y="182694"/>
                  </a:lnTo>
                  <a:lnTo>
                    <a:pt x="62712" y="190396"/>
                  </a:lnTo>
                  <a:lnTo>
                    <a:pt x="0" y="18311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623136" y="473782"/>
              <a:ext cx="142773" cy="157951"/>
            </a:xfrm>
            <a:custGeom>
              <a:avLst/>
              <a:gdLst/>
              <a:ahLst/>
              <a:cxnLst/>
              <a:rect l="0" t="0" r="0" b="0"/>
              <a:pathLst>
                <a:path w="142773" h="157951">
                  <a:moveTo>
                    <a:pt x="19309" y="10528"/>
                  </a:moveTo>
                  <a:lnTo>
                    <a:pt x="8131" y="21707"/>
                  </a:lnTo>
                  <a:lnTo>
                    <a:pt x="2643" y="39673"/>
                  </a:lnTo>
                  <a:lnTo>
                    <a:pt x="0" y="101671"/>
                  </a:lnTo>
                  <a:lnTo>
                    <a:pt x="4098" y="124736"/>
                  </a:lnTo>
                  <a:lnTo>
                    <a:pt x="19178" y="143565"/>
                  </a:lnTo>
                  <a:lnTo>
                    <a:pt x="29750" y="151862"/>
                  </a:lnTo>
                  <a:lnTo>
                    <a:pt x="40308" y="156224"/>
                  </a:lnTo>
                  <a:lnTo>
                    <a:pt x="61397" y="157950"/>
                  </a:lnTo>
                  <a:lnTo>
                    <a:pt x="93001" y="146756"/>
                  </a:lnTo>
                  <a:lnTo>
                    <a:pt x="119003" y="123032"/>
                  </a:lnTo>
                  <a:lnTo>
                    <a:pt x="135936" y="88186"/>
                  </a:lnTo>
                  <a:lnTo>
                    <a:pt x="142772" y="48226"/>
                  </a:lnTo>
                  <a:lnTo>
                    <a:pt x="135122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800373" y="474217"/>
              <a:ext cx="157928" cy="181444"/>
            </a:xfrm>
            <a:custGeom>
              <a:avLst/>
              <a:gdLst/>
              <a:ahLst/>
              <a:cxnLst/>
              <a:rect l="0" t="0" r="0" b="0"/>
              <a:pathLst>
                <a:path w="157928" h="181444">
                  <a:moveTo>
                    <a:pt x="0" y="31150"/>
                  </a:moveTo>
                  <a:lnTo>
                    <a:pt x="11453" y="80081"/>
                  </a:lnTo>
                  <a:lnTo>
                    <a:pt x="24749" y="133622"/>
                  </a:lnTo>
                  <a:lnTo>
                    <a:pt x="29559" y="172777"/>
                  </a:lnTo>
                  <a:lnTo>
                    <a:pt x="27895" y="179380"/>
                  </a:lnTo>
                  <a:lnTo>
                    <a:pt x="24446" y="181443"/>
                  </a:lnTo>
                  <a:lnTo>
                    <a:pt x="19806" y="180478"/>
                  </a:lnTo>
                  <a:lnTo>
                    <a:pt x="16714" y="175156"/>
                  </a:lnTo>
                  <a:lnTo>
                    <a:pt x="5753" y="120102"/>
                  </a:lnTo>
                  <a:lnTo>
                    <a:pt x="2306" y="65792"/>
                  </a:lnTo>
                  <a:lnTo>
                    <a:pt x="6094" y="37968"/>
                  </a:lnTo>
                  <a:lnTo>
                    <a:pt x="17916" y="16243"/>
                  </a:lnTo>
                  <a:lnTo>
                    <a:pt x="25982" y="7174"/>
                  </a:lnTo>
                  <a:lnTo>
                    <a:pt x="34869" y="2298"/>
                  </a:lnTo>
                  <a:lnTo>
                    <a:pt x="54101" y="0"/>
                  </a:lnTo>
                  <a:lnTo>
                    <a:pt x="74348" y="5997"/>
                  </a:lnTo>
                  <a:lnTo>
                    <a:pt x="93874" y="17632"/>
                  </a:lnTo>
                  <a:lnTo>
                    <a:pt x="116852" y="43912"/>
                  </a:lnTo>
                  <a:lnTo>
                    <a:pt x="149430" y="106216"/>
                  </a:lnTo>
                  <a:lnTo>
                    <a:pt x="157927" y="16802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947772" y="305326"/>
              <a:ext cx="42115" cy="126343"/>
            </a:xfrm>
            <a:custGeom>
              <a:avLst/>
              <a:gdLst/>
              <a:ahLst/>
              <a:cxnLst/>
              <a:rect l="0" t="0" r="0" b="0"/>
              <a:pathLst>
                <a:path w="42115" h="126343">
                  <a:moveTo>
                    <a:pt x="0" y="0"/>
                  </a:moveTo>
                  <a:lnTo>
                    <a:pt x="20243" y="58617"/>
                  </a:lnTo>
                  <a:lnTo>
                    <a:pt x="38425" y="114188"/>
                  </a:lnTo>
                  <a:lnTo>
                    <a:pt x="42114" y="1263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095171" y="405022"/>
              <a:ext cx="137030" cy="198226"/>
            </a:xfrm>
            <a:custGeom>
              <a:avLst/>
              <a:gdLst/>
              <a:ahLst/>
              <a:cxnLst/>
              <a:rect l="0" t="0" r="0" b="0"/>
              <a:pathLst>
                <a:path w="137030" h="198226">
                  <a:moveTo>
                    <a:pt x="115813" y="5589"/>
                  </a:moveTo>
                  <a:lnTo>
                    <a:pt x="99046" y="0"/>
                  </a:lnTo>
                  <a:lnTo>
                    <a:pt x="66261" y="2113"/>
                  </a:lnTo>
                  <a:lnTo>
                    <a:pt x="32501" y="15737"/>
                  </a:lnTo>
                  <a:lnTo>
                    <a:pt x="17174" y="31156"/>
                  </a:lnTo>
                  <a:lnTo>
                    <a:pt x="11449" y="40181"/>
                  </a:lnTo>
                  <a:lnTo>
                    <a:pt x="9972" y="48538"/>
                  </a:lnTo>
                  <a:lnTo>
                    <a:pt x="11327" y="56448"/>
                  </a:lnTo>
                  <a:lnTo>
                    <a:pt x="14570" y="64062"/>
                  </a:lnTo>
                  <a:lnTo>
                    <a:pt x="21412" y="69137"/>
                  </a:lnTo>
                  <a:lnTo>
                    <a:pt x="84105" y="87973"/>
                  </a:lnTo>
                  <a:lnTo>
                    <a:pt x="114607" y="106558"/>
                  </a:lnTo>
                  <a:lnTo>
                    <a:pt x="131265" y="124164"/>
                  </a:lnTo>
                  <a:lnTo>
                    <a:pt x="135473" y="133772"/>
                  </a:lnTo>
                  <a:lnTo>
                    <a:pt x="137029" y="153806"/>
                  </a:lnTo>
                  <a:lnTo>
                    <a:pt x="130702" y="171289"/>
                  </a:lnTo>
                  <a:lnTo>
                    <a:pt x="125739" y="179227"/>
                  </a:lnTo>
                  <a:lnTo>
                    <a:pt x="110866" y="191166"/>
                  </a:lnTo>
                  <a:lnTo>
                    <a:pt x="101986" y="195987"/>
                  </a:lnTo>
                  <a:lnTo>
                    <a:pt x="82762" y="198225"/>
                  </a:lnTo>
                  <a:lnTo>
                    <a:pt x="32562" y="187108"/>
                  </a:lnTo>
                  <a:lnTo>
                    <a:pt x="0" y="17404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522219" y="470683"/>
              <a:ext cx="99377" cy="142567"/>
            </a:xfrm>
            <a:custGeom>
              <a:avLst/>
              <a:gdLst/>
              <a:ahLst/>
              <a:cxnLst/>
              <a:rect l="0" t="0" r="0" b="0"/>
              <a:pathLst>
                <a:path w="99377" h="142567">
                  <a:moveTo>
                    <a:pt x="4620" y="87327"/>
                  </a:moveTo>
                  <a:lnTo>
                    <a:pt x="7740" y="130019"/>
                  </a:lnTo>
                  <a:lnTo>
                    <a:pt x="10209" y="140354"/>
                  </a:lnTo>
                  <a:lnTo>
                    <a:pt x="11856" y="142566"/>
                  </a:lnTo>
                  <a:lnTo>
                    <a:pt x="13685" y="132545"/>
                  </a:lnTo>
                  <a:lnTo>
                    <a:pt x="366" y="76147"/>
                  </a:lnTo>
                  <a:lnTo>
                    <a:pt x="0" y="55452"/>
                  </a:lnTo>
                  <a:lnTo>
                    <a:pt x="4906" y="35726"/>
                  </a:lnTo>
                  <a:lnTo>
                    <a:pt x="14886" y="19159"/>
                  </a:lnTo>
                  <a:lnTo>
                    <a:pt x="30239" y="7117"/>
                  </a:lnTo>
                  <a:lnTo>
                    <a:pt x="39247" y="2268"/>
                  </a:lnTo>
                  <a:lnTo>
                    <a:pt x="61734" y="0"/>
                  </a:lnTo>
                  <a:lnTo>
                    <a:pt x="99376" y="309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666943" y="503836"/>
              <a:ext cx="186280" cy="159460"/>
            </a:xfrm>
            <a:custGeom>
              <a:avLst/>
              <a:gdLst/>
              <a:ahLst/>
              <a:cxnLst/>
              <a:rect l="0" t="0" r="0" b="0"/>
              <a:pathLst>
                <a:path w="186280" h="159460">
                  <a:moveTo>
                    <a:pt x="91523" y="96288"/>
                  </a:moveTo>
                  <a:lnTo>
                    <a:pt x="97112" y="79520"/>
                  </a:lnTo>
                  <a:lnTo>
                    <a:pt x="94999" y="46736"/>
                  </a:lnTo>
                  <a:lnTo>
                    <a:pt x="86829" y="27082"/>
                  </a:lnTo>
                  <a:lnTo>
                    <a:pt x="81375" y="18565"/>
                  </a:lnTo>
                  <a:lnTo>
                    <a:pt x="65956" y="5982"/>
                  </a:lnTo>
                  <a:lnTo>
                    <a:pt x="56931" y="989"/>
                  </a:lnTo>
                  <a:lnTo>
                    <a:pt x="47404" y="0"/>
                  </a:lnTo>
                  <a:lnTo>
                    <a:pt x="27461" y="5140"/>
                  </a:lnTo>
                  <a:lnTo>
                    <a:pt x="19569" y="12126"/>
                  </a:lnTo>
                  <a:lnTo>
                    <a:pt x="7681" y="32366"/>
                  </a:lnTo>
                  <a:lnTo>
                    <a:pt x="0" y="70069"/>
                  </a:lnTo>
                  <a:lnTo>
                    <a:pt x="3314" y="105287"/>
                  </a:lnTo>
                  <a:lnTo>
                    <a:pt x="11765" y="124074"/>
                  </a:lnTo>
                  <a:lnTo>
                    <a:pt x="17294" y="132360"/>
                  </a:lnTo>
                  <a:lnTo>
                    <a:pt x="25659" y="137883"/>
                  </a:lnTo>
                  <a:lnTo>
                    <a:pt x="47432" y="144020"/>
                  </a:lnTo>
                  <a:lnTo>
                    <a:pt x="57450" y="142148"/>
                  </a:lnTo>
                  <a:lnTo>
                    <a:pt x="74820" y="130708"/>
                  </a:lnTo>
                  <a:lnTo>
                    <a:pt x="87219" y="110806"/>
                  </a:lnTo>
                  <a:lnTo>
                    <a:pt x="94289" y="87532"/>
                  </a:lnTo>
                  <a:lnTo>
                    <a:pt x="94032" y="62888"/>
                  </a:lnTo>
                  <a:lnTo>
                    <a:pt x="121914" y="122967"/>
                  </a:lnTo>
                  <a:lnTo>
                    <a:pt x="146931" y="145007"/>
                  </a:lnTo>
                  <a:lnTo>
                    <a:pt x="163332" y="153036"/>
                  </a:lnTo>
                  <a:lnTo>
                    <a:pt x="186279" y="15945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884808" y="568538"/>
              <a:ext cx="63172" cy="73701"/>
            </a:xfrm>
            <a:custGeom>
              <a:avLst/>
              <a:gdLst/>
              <a:ahLst/>
              <a:cxnLst/>
              <a:rect l="0" t="0" r="0" b="0"/>
              <a:pathLst>
                <a:path w="63172" h="73701">
                  <a:moveTo>
                    <a:pt x="0" y="0"/>
                  </a:moveTo>
                  <a:lnTo>
                    <a:pt x="9575" y="31283"/>
                  </a:lnTo>
                  <a:lnTo>
                    <a:pt x="20243" y="47439"/>
                  </a:lnTo>
                  <a:lnTo>
                    <a:pt x="35903" y="59299"/>
                  </a:lnTo>
                  <a:lnTo>
                    <a:pt x="63171" y="73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853222" y="505367"/>
              <a:ext cx="136872" cy="389556"/>
            </a:xfrm>
            <a:custGeom>
              <a:avLst/>
              <a:gdLst/>
              <a:ahLst/>
              <a:cxnLst/>
              <a:rect l="0" t="0" r="0" b="0"/>
              <a:pathLst>
                <a:path w="136872" h="389556">
                  <a:moveTo>
                    <a:pt x="136871" y="0"/>
                  </a:moveTo>
                  <a:lnTo>
                    <a:pt x="122217" y="58617"/>
                  </a:lnTo>
                  <a:lnTo>
                    <a:pt x="112122" y="110175"/>
                  </a:lnTo>
                  <a:lnTo>
                    <a:pt x="96133" y="164316"/>
                  </a:lnTo>
                  <a:lnTo>
                    <a:pt x="78174" y="225437"/>
                  </a:lnTo>
                  <a:lnTo>
                    <a:pt x="54200" y="283455"/>
                  </a:lnTo>
                  <a:lnTo>
                    <a:pt x="20800" y="345138"/>
                  </a:lnTo>
                  <a:lnTo>
                    <a:pt x="0" y="38955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3084849" y="468193"/>
              <a:ext cx="126343" cy="184855"/>
            </a:xfrm>
            <a:custGeom>
              <a:avLst/>
              <a:gdLst/>
              <a:ahLst/>
              <a:cxnLst/>
              <a:rect l="0" t="0" r="0" b="0"/>
              <a:pathLst>
                <a:path w="126343" h="184855">
                  <a:moveTo>
                    <a:pt x="126342" y="5589"/>
                  </a:moveTo>
                  <a:lnTo>
                    <a:pt x="109575" y="0"/>
                  </a:lnTo>
                  <a:lnTo>
                    <a:pt x="91984" y="375"/>
                  </a:lnTo>
                  <a:lnTo>
                    <a:pt x="72467" y="5611"/>
                  </a:lnTo>
                  <a:lnTo>
                    <a:pt x="52095" y="15737"/>
                  </a:lnTo>
                  <a:lnTo>
                    <a:pt x="37581" y="31156"/>
                  </a:lnTo>
                  <a:lnTo>
                    <a:pt x="32073" y="40181"/>
                  </a:lnTo>
                  <a:lnTo>
                    <a:pt x="30741" y="48538"/>
                  </a:lnTo>
                  <a:lnTo>
                    <a:pt x="32192" y="56448"/>
                  </a:lnTo>
                  <a:lnTo>
                    <a:pt x="35500" y="64062"/>
                  </a:lnTo>
                  <a:lnTo>
                    <a:pt x="42384" y="69137"/>
                  </a:lnTo>
                  <a:lnTo>
                    <a:pt x="94561" y="83541"/>
                  </a:lnTo>
                  <a:lnTo>
                    <a:pt x="102815" y="89142"/>
                  </a:lnTo>
                  <a:lnTo>
                    <a:pt x="115106" y="104725"/>
                  </a:lnTo>
                  <a:lnTo>
                    <a:pt x="118229" y="123349"/>
                  </a:lnTo>
                  <a:lnTo>
                    <a:pt x="117424" y="133229"/>
                  </a:lnTo>
                  <a:lnTo>
                    <a:pt x="110290" y="150445"/>
                  </a:lnTo>
                  <a:lnTo>
                    <a:pt x="98151" y="165896"/>
                  </a:lnTo>
                  <a:lnTo>
                    <a:pt x="81057" y="180562"/>
                  </a:lnTo>
                  <a:lnTo>
                    <a:pt x="71586" y="184238"/>
                  </a:lnTo>
                  <a:lnTo>
                    <a:pt x="31168" y="184854"/>
                  </a:lnTo>
                  <a:lnTo>
                    <a:pt x="0" y="18457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602007" y="410847"/>
              <a:ext cx="209310" cy="232030"/>
            </a:xfrm>
            <a:custGeom>
              <a:avLst/>
              <a:gdLst/>
              <a:ahLst/>
              <a:cxnLst/>
              <a:rect l="0" t="0" r="0" b="0"/>
              <a:pathLst>
                <a:path w="209310" h="232030">
                  <a:moveTo>
                    <a:pt x="93495" y="94520"/>
                  </a:moveTo>
                  <a:lnTo>
                    <a:pt x="93495" y="35904"/>
                  </a:lnTo>
                  <a:lnTo>
                    <a:pt x="87256" y="15436"/>
                  </a:lnTo>
                  <a:lnTo>
                    <a:pt x="82317" y="6702"/>
                  </a:lnTo>
                  <a:lnTo>
                    <a:pt x="75515" y="2050"/>
                  </a:lnTo>
                  <a:lnTo>
                    <a:pt x="58598" y="0"/>
                  </a:lnTo>
                  <a:lnTo>
                    <a:pt x="42500" y="6108"/>
                  </a:lnTo>
                  <a:lnTo>
                    <a:pt x="27547" y="17791"/>
                  </a:lnTo>
                  <a:lnTo>
                    <a:pt x="13102" y="34682"/>
                  </a:lnTo>
                  <a:lnTo>
                    <a:pt x="5123" y="57007"/>
                  </a:lnTo>
                  <a:lnTo>
                    <a:pt x="0" y="109467"/>
                  </a:lnTo>
                  <a:lnTo>
                    <a:pt x="7394" y="163720"/>
                  </a:lnTo>
                  <a:lnTo>
                    <a:pt x="17941" y="197302"/>
                  </a:lnTo>
                  <a:lnTo>
                    <a:pt x="29110" y="214681"/>
                  </a:lnTo>
                  <a:lnTo>
                    <a:pt x="44992" y="227084"/>
                  </a:lnTo>
                  <a:lnTo>
                    <a:pt x="54141" y="232029"/>
                  </a:lnTo>
                  <a:lnTo>
                    <a:pt x="62580" y="231816"/>
                  </a:lnTo>
                  <a:lnTo>
                    <a:pt x="70545" y="228165"/>
                  </a:lnTo>
                  <a:lnTo>
                    <a:pt x="84465" y="214749"/>
                  </a:lnTo>
                  <a:lnTo>
                    <a:pt x="98878" y="185126"/>
                  </a:lnTo>
                  <a:lnTo>
                    <a:pt x="111110" y="127019"/>
                  </a:lnTo>
                  <a:lnTo>
                    <a:pt x="112257" y="112677"/>
                  </a:lnTo>
                  <a:lnTo>
                    <a:pt x="115362" y="107794"/>
                  </a:lnTo>
                  <a:lnTo>
                    <a:pt x="119771" y="109219"/>
                  </a:lnTo>
                  <a:lnTo>
                    <a:pt x="163991" y="169080"/>
                  </a:lnTo>
                  <a:lnTo>
                    <a:pt x="209309" y="21033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842901" y="442196"/>
              <a:ext cx="84229" cy="190707"/>
            </a:xfrm>
            <a:custGeom>
              <a:avLst/>
              <a:gdLst/>
              <a:ahLst/>
              <a:cxnLst/>
              <a:rect l="0" t="0" r="0" b="0"/>
              <a:pathLst>
                <a:path w="84229" h="190707">
                  <a:moveTo>
                    <a:pt x="0" y="73700"/>
                  </a:moveTo>
                  <a:lnTo>
                    <a:pt x="3120" y="116392"/>
                  </a:lnTo>
                  <a:lnTo>
                    <a:pt x="21331" y="179036"/>
                  </a:lnTo>
                  <a:lnTo>
                    <a:pt x="24749" y="189547"/>
                  </a:lnTo>
                  <a:lnTo>
                    <a:pt x="25858" y="190706"/>
                  </a:lnTo>
                  <a:lnTo>
                    <a:pt x="13227" y="135190"/>
                  </a:lnTo>
                  <a:lnTo>
                    <a:pt x="2960" y="83203"/>
                  </a:lnTo>
                  <a:lnTo>
                    <a:pt x="3997" y="44930"/>
                  </a:lnTo>
                  <a:lnTo>
                    <a:pt x="6174" y="33463"/>
                  </a:lnTo>
                  <a:lnTo>
                    <a:pt x="17952" y="14483"/>
                  </a:lnTo>
                  <a:lnTo>
                    <a:pt x="26006" y="6146"/>
                  </a:lnTo>
                  <a:lnTo>
                    <a:pt x="34885" y="1758"/>
                  </a:lnTo>
                  <a:lnTo>
                    <a:pt x="84228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979772" y="437654"/>
              <a:ext cx="200042" cy="225642"/>
            </a:xfrm>
            <a:custGeom>
              <a:avLst/>
              <a:gdLst/>
              <a:ahLst/>
              <a:cxnLst/>
              <a:rect l="0" t="0" r="0" b="0"/>
              <a:pathLst>
                <a:path w="200042" h="225642">
                  <a:moveTo>
                    <a:pt x="0" y="88770"/>
                  </a:moveTo>
                  <a:lnTo>
                    <a:pt x="42691" y="85651"/>
                  </a:lnTo>
                  <a:lnTo>
                    <a:pt x="62258" y="79195"/>
                  </a:lnTo>
                  <a:lnTo>
                    <a:pt x="78753" y="68527"/>
                  </a:lnTo>
                  <a:lnTo>
                    <a:pt x="90763" y="52867"/>
                  </a:lnTo>
                  <a:lnTo>
                    <a:pt x="95604" y="43778"/>
                  </a:lnTo>
                  <a:lnTo>
                    <a:pt x="97862" y="24320"/>
                  </a:lnTo>
                  <a:lnTo>
                    <a:pt x="96827" y="14218"/>
                  </a:lnTo>
                  <a:lnTo>
                    <a:pt x="91458" y="7483"/>
                  </a:lnTo>
                  <a:lnTo>
                    <a:pt x="73013" y="0"/>
                  </a:lnTo>
                  <a:lnTo>
                    <a:pt x="52337" y="2914"/>
                  </a:lnTo>
                  <a:lnTo>
                    <a:pt x="41910" y="6966"/>
                  </a:lnTo>
                  <a:lnTo>
                    <a:pt x="27205" y="20827"/>
                  </a:lnTo>
                  <a:lnTo>
                    <a:pt x="21646" y="29437"/>
                  </a:lnTo>
                  <a:lnTo>
                    <a:pt x="13822" y="63911"/>
                  </a:lnTo>
                  <a:lnTo>
                    <a:pt x="19584" y="109076"/>
                  </a:lnTo>
                  <a:lnTo>
                    <a:pt x="35107" y="151793"/>
                  </a:lnTo>
                  <a:lnTo>
                    <a:pt x="65946" y="194026"/>
                  </a:lnTo>
                  <a:lnTo>
                    <a:pt x="88581" y="208860"/>
                  </a:lnTo>
                  <a:lnTo>
                    <a:pt x="115408" y="218183"/>
                  </a:lnTo>
                  <a:lnTo>
                    <a:pt x="170932" y="224168"/>
                  </a:lnTo>
                  <a:lnTo>
                    <a:pt x="200041" y="22564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7" name="Group 46"/>
          <p:cNvGrpSpPr/>
          <p:nvPr/>
        </p:nvGrpSpPr>
        <p:grpSpPr>
          <a:xfrm>
            <a:off x="4537782" y="263212"/>
            <a:ext cx="4548312" cy="609455"/>
            <a:chOff x="4537782" y="263212"/>
            <a:chExt cx="4548312" cy="609455"/>
          </a:xfrm>
        </p:grpSpPr>
        <p:sp>
          <p:nvSpPr>
            <p:cNvPr id="19" name="Freeform 18"/>
            <p:cNvSpPr/>
            <p:nvPr/>
          </p:nvSpPr>
          <p:spPr>
            <a:xfrm>
              <a:off x="4537782" y="495599"/>
              <a:ext cx="221099" cy="126083"/>
            </a:xfrm>
            <a:custGeom>
              <a:avLst/>
              <a:gdLst/>
              <a:ahLst/>
              <a:cxnLst/>
              <a:rect l="0" t="0" r="0" b="0"/>
              <a:pathLst>
                <a:path w="221099" h="126083">
                  <a:moveTo>
                    <a:pt x="0" y="20297"/>
                  </a:moveTo>
                  <a:lnTo>
                    <a:pt x="5589" y="78914"/>
                  </a:lnTo>
                  <a:lnTo>
                    <a:pt x="9065" y="119293"/>
                  </a:lnTo>
                  <a:lnTo>
                    <a:pt x="8383" y="123729"/>
                  </a:lnTo>
                  <a:lnTo>
                    <a:pt x="6759" y="122007"/>
                  </a:lnTo>
                  <a:lnTo>
                    <a:pt x="4506" y="116180"/>
                  </a:lnTo>
                  <a:lnTo>
                    <a:pt x="8927" y="57129"/>
                  </a:lnTo>
                  <a:lnTo>
                    <a:pt x="12156" y="28478"/>
                  </a:lnTo>
                  <a:lnTo>
                    <a:pt x="21390" y="7945"/>
                  </a:lnTo>
                  <a:lnTo>
                    <a:pt x="28298" y="2704"/>
                  </a:lnTo>
                  <a:lnTo>
                    <a:pt x="36413" y="379"/>
                  </a:lnTo>
                  <a:lnTo>
                    <a:pt x="45332" y="0"/>
                  </a:lnTo>
                  <a:lnTo>
                    <a:pt x="52449" y="3256"/>
                  </a:lnTo>
                  <a:lnTo>
                    <a:pt x="81848" y="43269"/>
                  </a:lnTo>
                  <a:lnTo>
                    <a:pt x="100612" y="98317"/>
                  </a:lnTo>
                  <a:lnTo>
                    <a:pt x="109620" y="126082"/>
                  </a:lnTo>
                  <a:lnTo>
                    <a:pt x="108259" y="108313"/>
                  </a:lnTo>
                  <a:lnTo>
                    <a:pt x="113975" y="57267"/>
                  </a:lnTo>
                  <a:lnTo>
                    <a:pt x="117336" y="28539"/>
                  </a:lnTo>
                  <a:lnTo>
                    <a:pt x="126629" y="7972"/>
                  </a:lnTo>
                  <a:lnTo>
                    <a:pt x="133552" y="2722"/>
                  </a:lnTo>
                  <a:lnTo>
                    <a:pt x="141678" y="391"/>
                  </a:lnTo>
                  <a:lnTo>
                    <a:pt x="150604" y="8"/>
                  </a:lnTo>
                  <a:lnTo>
                    <a:pt x="166761" y="5820"/>
                  </a:lnTo>
                  <a:lnTo>
                    <a:pt x="174345" y="10646"/>
                  </a:lnTo>
                  <a:lnTo>
                    <a:pt x="185891" y="25366"/>
                  </a:lnTo>
                  <a:lnTo>
                    <a:pt x="212649" y="74777"/>
                  </a:lnTo>
                  <a:lnTo>
                    <a:pt x="221098" y="12558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4824768" y="494839"/>
              <a:ext cx="95824" cy="137369"/>
            </a:xfrm>
            <a:custGeom>
              <a:avLst/>
              <a:gdLst/>
              <a:ahLst/>
              <a:cxnLst/>
              <a:rect l="0" t="0" r="0" b="0"/>
              <a:pathLst>
                <a:path w="95824" h="137369">
                  <a:moveTo>
                    <a:pt x="60455" y="0"/>
                  </a:moveTo>
                  <a:lnTo>
                    <a:pt x="36408" y="9575"/>
                  </a:lnTo>
                  <a:lnTo>
                    <a:pt x="22081" y="20243"/>
                  </a:lnTo>
                  <a:lnTo>
                    <a:pt x="6451" y="44992"/>
                  </a:lnTo>
                  <a:lnTo>
                    <a:pt x="0" y="80141"/>
                  </a:lnTo>
                  <a:lnTo>
                    <a:pt x="4730" y="103469"/>
                  </a:lnTo>
                  <a:lnTo>
                    <a:pt x="9267" y="114603"/>
                  </a:lnTo>
                  <a:lnTo>
                    <a:pt x="23666" y="130093"/>
                  </a:lnTo>
                  <a:lnTo>
                    <a:pt x="32420" y="135862"/>
                  </a:lnTo>
                  <a:lnTo>
                    <a:pt x="41764" y="137368"/>
                  </a:lnTo>
                  <a:lnTo>
                    <a:pt x="61507" y="132802"/>
                  </a:lnTo>
                  <a:lnTo>
                    <a:pt x="69345" y="127139"/>
                  </a:lnTo>
                  <a:lnTo>
                    <a:pt x="81174" y="111488"/>
                  </a:lnTo>
                  <a:lnTo>
                    <a:pt x="94410" y="82946"/>
                  </a:lnTo>
                  <a:lnTo>
                    <a:pt x="95823" y="62601"/>
                  </a:lnTo>
                  <a:lnTo>
                    <a:pt x="91381" y="43031"/>
                  </a:lnTo>
                  <a:lnTo>
                    <a:pt x="81609" y="26534"/>
                  </a:lnTo>
                  <a:lnTo>
                    <a:pt x="74557" y="22368"/>
                  </a:lnTo>
                  <a:lnTo>
                    <a:pt x="39397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4990507" y="460216"/>
              <a:ext cx="94758" cy="175369"/>
            </a:xfrm>
            <a:custGeom>
              <a:avLst/>
              <a:gdLst/>
              <a:ahLst/>
              <a:cxnLst/>
              <a:rect l="0" t="0" r="0" b="0"/>
              <a:pathLst>
                <a:path w="94758" h="175369">
                  <a:moveTo>
                    <a:pt x="0" y="97794"/>
                  </a:moveTo>
                  <a:lnTo>
                    <a:pt x="27512" y="151669"/>
                  </a:lnTo>
                  <a:lnTo>
                    <a:pt x="36098" y="175368"/>
                  </a:lnTo>
                  <a:lnTo>
                    <a:pt x="17176" y="117770"/>
                  </a:lnTo>
                  <a:lnTo>
                    <a:pt x="12499" y="81356"/>
                  </a:lnTo>
                  <a:lnTo>
                    <a:pt x="16702" y="46520"/>
                  </a:lnTo>
                  <a:lnTo>
                    <a:pt x="25361" y="27822"/>
                  </a:lnTo>
                  <a:lnTo>
                    <a:pt x="30945" y="19561"/>
                  </a:lnTo>
                  <a:lnTo>
                    <a:pt x="46509" y="7261"/>
                  </a:lnTo>
                  <a:lnTo>
                    <a:pt x="55573" y="2344"/>
                  </a:lnTo>
                  <a:lnTo>
                    <a:pt x="71883" y="0"/>
                  </a:lnTo>
                  <a:lnTo>
                    <a:pt x="94757" y="303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5106321" y="460046"/>
              <a:ext cx="178986" cy="182618"/>
            </a:xfrm>
            <a:custGeom>
              <a:avLst/>
              <a:gdLst/>
              <a:ahLst/>
              <a:cxnLst/>
              <a:rect l="0" t="0" r="0" b="0"/>
              <a:pathLst>
                <a:path w="178986" h="182618">
                  <a:moveTo>
                    <a:pt x="0" y="87435"/>
                  </a:moveTo>
                  <a:lnTo>
                    <a:pt x="42692" y="84316"/>
                  </a:lnTo>
                  <a:lnTo>
                    <a:pt x="84342" y="72781"/>
                  </a:lnTo>
                  <a:lnTo>
                    <a:pt x="92493" y="67137"/>
                  </a:lnTo>
                  <a:lnTo>
                    <a:pt x="104669" y="51508"/>
                  </a:lnTo>
                  <a:lnTo>
                    <a:pt x="107740" y="29744"/>
                  </a:lnTo>
                  <a:lnTo>
                    <a:pt x="106922" y="17389"/>
                  </a:lnTo>
                  <a:lnTo>
                    <a:pt x="101697" y="9152"/>
                  </a:lnTo>
                  <a:lnTo>
                    <a:pt x="93534" y="3661"/>
                  </a:lnTo>
                  <a:lnTo>
                    <a:pt x="83413" y="0"/>
                  </a:lnTo>
                  <a:lnTo>
                    <a:pt x="74326" y="1069"/>
                  </a:lnTo>
                  <a:lnTo>
                    <a:pt x="57990" y="11616"/>
                  </a:lnTo>
                  <a:lnTo>
                    <a:pt x="35640" y="42873"/>
                  </a:lnTo>
                  <a:lnTo>
                    <a:pt x="25378" y="81771"/>
                  </a:lnTo>
                  <a:lnTo>
                    <a:pt x="27926" y="122932"/>
                  </a:lnTo>
                  <a:lnTo>
                    <a:pt x="36198" y="144546"/>
                  </a:lnTo>
                  <a:lnTo>
                    <a:pt x="48843" y="161951"/>
                  </a:lnTo>
                  <a:lnTo>
                    <a:pt x="66162" y="177485"/>
                  </a:lnTo>
                  <a:lnTo>
                    <a:pt x="75693" y="181394"/>
                  </a:lnTo>
                  <a:lnTo>
                    <a:pt x="95642" y="182617"/>
                  </a:lnTo>
                  <a:lnTo>
                    <a:pt x="158005" y="167575"/>
                  </a:lnTo>
                  <a:lnTo>
                    <a:pt x="178985" y="16113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5468689" y="334400"/>
              <a:ext cx="164058" cy="338655"/>
            </a:xfrm>
            <a:custGeom>
              <a:avLst/>
              <a:gdLst/>
              <a:ahLst/>
              <a:cxnLst/>
              <a:rect l="0" t="0" r="0" b="0"/>
              <a:pathLst>
                <a:path w="164058" h="338655">
                  <a:moveTo>
                    <a:pt x="121943" y="276252"/>
                  </a:moveTo>
                  <a:lnTo>
                    <a:pt x="102815" y="223547"/>
                  </a:lnTo>
                  <a:lnTo>
                    <a:pt x="91604" y="207594"/>
                  </a:lnTo>
                  <a:lnTo>
                    <a:pt x="72584" y="198944"/>
                  </a:lnTo>
                  <a:lnTo>
                    <a:pt x="60961" y="196638"/>
                  </a:lnTo>
                  <a:lnTo>
                    <a:pt x="50873" y="198609"/>
                  </a:lnTo>
                  <a:lnTo>
                    <a:pt x="33424" y="210159"/>
                  </a:lnTo>
                  <a:lnTo>
                    <a:pt x="10447" y="241981"/>
                  </a:lnTo>
                  <a:lnTo>
                    <a:pt x="0" y="281046"/>
                  </a:lnTo>
                  <a:lnTo>
                    <a:pt x="3795" y="305289"/>
                  </a:lnTo>
                  <a:lnTo>
                    <a:pt x="8083" y="316667"/>
                  </a:lnTo>
                  <a:lnTo>
                    <a:pt x="22205" y="332429"/>
                  </a:lnTo>
                  <a:lnTo>
                    <a:pt x="30885" y="338270"/>
                  </a:lnTo>
                  <a:lnTo>
                    <a:pt x="40180" y="338654"/>
                  </a:lnTo>
                  <a:lnTo>
                    <a:pt x="59868" y="329723"/>
                  </a:lnTo>
                  <a:lnTo>
                    <a:pt x="85093" y="304964"/>
                  </a:lnTo>
                  <a:lnTo>
                    <a:pt x="101796" y="269812"/>
                  </a:lnTo>
                  <a:lnTo>
                    <a:pt x="116750" y="207606"/>
                  </a:lnTo>
                  <a:lnTo>
                    <a:pt x="120404" y="157517"/>
                  </a:lnTo>
                  <a:lnTo>
                    <a:pt x="118519" y="101197"/>
                  </a:lnTo>
                  <a:lnTo>
                    <a:pt x="112818" y="50341"/>
                  </a:lnTo>
                  <a:lnTo>
                    <a:pt x="111830" y="9144"/>
                  </a:lnTo>
                  <a:lnTo>
                    <a:pt x="109352" y="2254"/>
                  </a:lnTo>
                  <a:lnTo>
                    <a:pt x="105360" y="0"/>
                  </a:lnTo>
                  <a:lnTo>
                    <a:pt x="100359" y="837"/>
                  </a:lnTo>
                  <a:lnTo>
                    <a:pt x="97025" y="6075"/>
                  </a:lnTo>
                  <a:lnTo>
                    <a:pt x="91674" y="51222"/>
                  </a:lnTo>
                  <a:lnTo>
                    <a:pt x="90617" y="110529"/>
                  </a:lnTo>
                  <a:lnTo>
                    <a:pt x="99984" y="167304"/>
                  </a:lnTo>
                  <a:lnTo>
                    <a:pt x="120031" y="220460"/>
                  </a:lnTo>
                  <a:lnTo>
                    <a:pt x="135025" y="251143"/>
                  </a:lnTo>
                  <a:lnTo>
                    <a:pt x="164057" y="28678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5695917" y="526424"/>
              <a:ext cx="21058" cy="115815"/>
            </a:xfrm>
            <a:custGeom>
              <a:avLst/>
              <a:gdLst/>
              <a:ahLst/>
              <a:cxnLst/>
              <a:rect l="0" t="0" r="0" b="0"/>
              <a:pathLst>
                <a:path w="21058" h="115815">
                  <a:moveTo>
                    <a:pt x="0" y="0"/>
                  </a:moveTo>
                  <a:lnTo>
                    <a:pt x="5589" y="62093"/>
                  </a:lnTo>
                  <a:lnTo>
                    <a:pt x="21057" y="1158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5695917" y="43166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5769616" y="463253"/>
              <a:ext cx="84229" cy="139771"/>
            </a:xfrm>
            <a:custGeom>
              <a:avLst/>
              <a:gdLst/>
              <a:ahLst/>
              <a:cxnLst/>
              <a:rect l="0" t="0" r="0" b="0"/>
              <a:pathLst>
                <a:path w="84229" h="139771">
                  <a:moveTo>
                    <a:pt x="0" y="52643"/>
                  </a:moveTo>
                  <a:lnTo>
                    <a:pt x="17959" y="113753"/>
                  </a:lnTo>
                  <a:lnTo>
                    <a:pt x="25858" y="139770"/>
                  </a:lnTo>
                  <a:lnTo>
                    <a:pt x="16331" y="112036"/>
                  </a:lnTo>
                  <a:lnTo>
                    <a:pt x="12248" y="77520"/>
                  </a:lnTo>
                  <a:lnTo>
                    <a:pt x="17532" y="57460"/>
                  </a:lnTo>
                  <a:lnTo>
                    <a:pt x="39989" y="19929"/>
                  </a:lnTo>
                  <a:lnTo>
                    <a:pt x="47716" y="13286"/>
                  </a:lnTo>
                  <a:lnTo>
                    <a:pt x="84228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5913872" y="491409"/>
              <a:ext cx="97901" cy="153739"/>
            </a:xfrm>
            <a:custGeom>
              <a:avLst/>
              <a:gdLst/>
              <a:ahLst/>
              <a:cxnLst/>
              <a:rect l="0" t="0" r="0" b="0"/>
              <a:pathLst>
                <a:path w="97901" h="153739">
                  <a:moveTo>
                    <a:pt x="34729" y="56072"/>
                  </a:moveTo>
                  <a:lnTo>
                    <a:pt x="51496" y="61662"/>
                  </a:lnTo>
                  <a:lnTo>
                    <a:pt x="58775" y="60968"/>
                  </a:lnTo>
                  <a:lnTo>
                    <a:pt x="73102" y="53959"/>
                  </a:lnTo>
                  <a:lnTo>
                    <a:pt x="94322" y="36859"/>
                  </a:lnTo>
                  <a:lnTo>
                    <a:pt x="96684" y="30395"/>
                  </a:lnTo>
                  <a:lnTo>
                    <a:pt x="95920" y="23746"/>
                  </a:lnTo>
                  <a:lnTo>
                    <a:pt x="93070" y="16974"/>
                  </a:lnTo>
                  <a:lnTo>
                    <a:pt x="80545" y="6330"/>
                  </a:lnTo>
                  <a:lnTo>
                    <a:pt x="72292" y="1854"/>
                  </a:lnTo>
                  <a:lnTo>
                    <a:pt x="53763" y="0"/>
                  </a:lnTo>
                  <a:lnTo>
                    <a:pt x="35000" y="4245"/>
                  </a:lnTo>
                  <a:lnTo>
                    <a:pt x="18861" y="13931"/>
                  </a:lnTo>
                  <a:lnTo>
                    <a:pt x="7010" y="29154"/>
                  </a:lnTo>
                  <a:lnTo>
                    <a:pt x="2211" y="38127"/>
                  </a:lnTo>
                  <a:lnTo>
                    <a:pt x="0" y="57455"/>
                  </a:lnTo>
                  <a:lnTo>
                    <a:pt x="4086" y="78914"/>
                  </a:lnTo>
                  <a:lnTo>
                    <a:pt x="19541" y="114963"/>
                  </a:lnTo>
                  <a:lnTo>
                    <a:pt x="32268" y="133329"/>
                  </a:lnTo>
                  <a:lnTo>
                    <a:pt x="48843" y="146171"/>
                  </a:lnTo>
                  <a:lnTo>
                    <a:pt x="58176" y="151233"/>
                  </a:lnTo>
                  <a:lnTo>
                    <a:pt x="74786" y="153738"/>
                  </a:lnTo>
                  <a:lnTo>
                    <a:pt x="97900" y="1508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6071801" y="494839"/>
              <a:ext cx="97899" cy="152178"/>
            </a:xfrm>
            <a:custGeom>
              <a:avLst/>
              <a:gdLst/>
              <a:ahLst/>
              <a:cxnLst/>
              <a:rect l="0" t="0" r="0" b="0"/>
              <a:pathLst>
                <a:path w="97899" h="152178">
                  <a:moveTo>
                    <a:pt x="66313" y="0"/>
                  </a:moveTo>
                  <a:lnTo>
                    <a:pt x="43956" y="0"/>
                  </a:lnTo>
                  <a:lnTo>
                    <a:pt x="35031" y="3509"/>
                  </a:lnTo>
                  <a:lnTo>
                    <a:pt x="18874" y="16767"/>
                  </a:lnTo>
                  <a:lnTo>
                    <a:pt x="2214" y="43963"/>
                  </a:lnTo>
                  <a:lnTo>
                    <a:pt x="0" y="67112"/>
                  </a:lnTo>
                  <a:lnTo>
                    <a:pt x="4085" y="90659"/>
                  </a:lnTo>
                  <a:lnTo>
                    <a:pt x="32266" y="137948"/>
                  </a:lnTo>
                  <a:lnTo>
                    <a:pt x="41275" y="144608"/>
                  </a:lnTo>
                  <a:lnTo>
                    <a:pt x="63764" y="152008"/>
                  </a:lnTo>
                  <a:lnTo>
                    <a:pt x="79998" y="152177"/>
                  </a:lnTo>
                  <a:lnTo>
                    <a:pt x="97898" y="14739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6222341" y="284269"/>
              <a:ext cx="42116" cy="347441"/>
            </a:xfrm>
            <a:custGeom>
              <a:avLst/>
              <a:gdLst/>
              <a:ahLst/>
              <a:cxnLst/>
              <a:rect l="0" t="0" r="0" b="0"/>
              <a:pathLst>
                <a:path w="42116" h="347441">
                  <a:moveTo>
                    <a:pt x="1" y="0"/>
                  </a:moveTo>
                  <a:lnTo>
                    <a:pt x="0" y="60384"/>
                  </a:lnTo>
                  <a:lnTo>
                    <a:pt x="0" y="111868"/>
                  </a:lnTo>
                  <a:lnTo>
                    <a:pt x="5590" y="165597"/>
                  </a:lnTo>
                  <a:lnTo>
                    <a:pt x="14655" y="215962"/>
                  </a:lnTo>
                  <a:lnTo>
                    <a:pt x="19160" y="269749"/>
                  </a:lnTo>
                  <a:lnTo>
                    <a:pt x="29088" y="321176"/>
                  </a:lnTo>
                  <a:lnTo>
                    <a:pt x="42115" y="34744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6127585" y="379676"/>
              <a:ext cx="210571" cy="20407"/>
            </a:xfrm>
            <a:custGeom>
              <a:avLst/>
              <a:gdLst/>
              <a:ahLst/>
              <a:cxnLst/>
              <a:rect l="0" t="0" r="0" b="0"/>
              <a:pathLst>
                <a:path w="210571" h="20407">
                  <a:moveTo>
                    <a:pt x="210570" y="9878"/>
                  </a:moveTo>
                  <a:lnTo>
                    <a:pt x="183014" y="2642"/>
                  </a:lnTo>
                  <a:lnTo>
                    <a:pt x="126791" y="0"/>
                  </a:lnTo>
                  <a:lnTo>
                    <a:pt x="70279" y="5067"/>
                  </a:lnTo>
                  <a:lnTo>
                    <a:pt x="17704" y="17578"/>
                  </a:lnTo>
                  <a:lnTo>
                    <a:pt x="0" y="2040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6580311" y="494839"/>
              <a:ext cx="21058" cy="168457"/>
            </a:xfrm>
            <a:custGeom>
              <a:avLst/>
              <a:gdLst/>
              <a:ahLst/>
              <a:cxnLst/>
              <a:rect l="0" t="0" r="0" b="0"/>
              <a:pathLst>
                <a:path w="21058" h="168457">
                  <a:moveTo>
                    <a:pt x="0" y="0"/>
                  </a:moveTo>
                  <a:lnTo>
                    <a:pt x="8333" y="57264"/>
                  </a:lnTo>
                  <a:lnTo>
                    <a:pt x="15684" y="112567"/>
                  </a:lnTo>
                  <a:lnTo>
                    <a:pt x="21057" y="16845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6580311" y="379025"/>
              <a:ext cx="10529" cy="10530"/>
            </a:xfrm>
            <a:custGeom>
              <a:avLst/>
              <a:gdLst/>
              <a:ahLst/>
              <a:cxnLst/>
              <a:rect l="0" t="0" r="0" b="0"/>
              <a:pathLst>
                <a:path w="10529" h="10530">
                  <a:moveTo>
                    <a:pt x="10528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6664538" y="506724"/>
              <a:ext cx="136872" cy="156572"/>
            </a:xfrm>
            <a:custGeom>
              <a:avLst/>
              <a:gdLst/>
              <a:ahLst/>
              <a:cxnLst/>
              <a:rect l="0" t="0" r="0" b="0"/>
              <a:pathLst>
                <a:path w="136872" h="156572">
                  <a:moveTo>
                    <a:pt x="0" y="40757"/>
                  </a:moveTo>
                  <a:lnTo>
                    <a:pt x="8334" y="94902"/>
                  </a:lnTo>
                  <a:lnTo>
                    <a:pt x="9553" y="112785"/>
                  </a:lnTo>
                  <a:lnTo>
                    <a:pt x="13591" y="52254"/>
                  </a:lnTo>
                  <a:lnTo>
                    <a:pt x="25084" y="19987"/>
                  </a:lnTo>
                  <a:lnTo>
                    <a:pt x="30761" y="9363"/>
                  </a:lnTo>
                  <a:lnTo>
                    <a:pt x="38055" y="3450"/>
                  </a:lnTo>
                  <a:lnTo>
                    <a:pt x="46428" y="678"/>
                  </a:lnTo>
                  <a:lnTo>
                    <a:pt x="55518" y="0"/>
                  </a:lnTo>
                  <a:lnTo>
                    <a:pt x="71859" y="5485"/>
                  </a:lnTo>
                  <a:lnTo>
                    <a:pt x="79492" y="10224"/>
                  </a:lnTo>
                  <a:lnTo>
                    <a:pt x="91092" y="24847"/>
                  </a:lnTo>
                  <a:lnTo>
                    <a:pt x="118612" y="86443"/>
                  </a:lnTo>
                  <a:lnTo>
                    <a:pt x="131461" y="122924"/>
                  </a:lnTo>
                  <a:lnTo>
                    <a:pt x="136871" y="15657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7117264" y="336911"/>
              <a:ext cx="10529" cy="336913"/>
            </a:xfrm>
            <a:custGeom>
              <a:avLst/>
              <a:gdLst/>
              <a:ahLst/>
              <a:cxnLst/>
              <a:rect l="0" t="0" r="0" b="0"/>
              <a:pathLst>
                <a:path w="10529" h="336913">
                  <a:moveTo>
                    <a:pt x="10528" y="0"/>
                  </a:moveTo>
                  <a:lnTo>
                    <a:pt x="3293" y="44367"/>
                  </a:lnTo>
                  <a:lnTo>
                    <a:pt x="976" y="106603"/>
                  </a:lnTo>
                  <a:lnTo>
                    <a:pt x="434" y="153054"/>
                  </a:lnTo>
                  <a:lnTo>
                    <a:pt x="193" y="197876"/>
                  </a:lnTo>
                  <a:lnTo>
                    <a:pt x="58" y="259452"/>
                  </a:lnTo>
                  <a:lnTo>
                    <a:pt x="17" y="305382"/>
                  </a:lnTo>
                  <a:lnTo>
                    <a:pt x="0" y="33691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6948808" y="478721"/>
              <a:ext cx="263214" cy="5590"/>
            </a:xfrm>
            <a:custGeom>
              <a:avLst/>
              <a:gdLst/>
              <a:ahLst/>
              <a:cxnLst/>
              <a:rect l="0" t="0" r="0" b="0"/>
              <a:pathLst>
                <a:path w="263214" h="5590">
                  <a:moveTo>
                    <a:pt x="263213" y="5589"/>
                  </a:moveTo>
                  <a:lnTo>
                    <a:pt x="246445" y="0"/>
                  </a:lnTo>
                  <a:lnTo>
                    <a:pt x="228853" y="376"/>
                  </a:lnTo>
                  <a:lnTo>
                    <a:pt x="170214" y="4903"/>
                  </a:lnTo>
                  <a:lnTo>
                    <a:pt x="112348" y="5454"/>
                  </a:lnTo>
                  <a:lnTo>
                    <a:pt x="50528" y="5563"/>
                  </a:lnTo>
                  <a:lnTo>
                    <a:pt x="0" y="558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7203687" y="263212"/>
              <a:ext cx="292604" cy="410612"/>
            </a:xfrm>
            <a:custGeom>
              <a:avLst/>
              <a:gdLst/>
              <a:ahLst/>
              <a:cxnLst/>
              <a:rect l="0" t="0" r="0" b="0"/>
              <a:pathLst>
                <a:path w="292604" h="410612">
                  <a:moveTo>
                    <a:pt x="8334" y="0"/>
                  </a:moveTo>
                  <a:lnTo>
                    <a:pt x="0" y="60384"/>
                  </a:lnTo>
                  <a:lnTo>
                    <a:pt x="3828" y="121632"/>
                  </a:lnTo>
                  <a:lnTo>
                    <a:pt x="12588" y="178889"/>
                  </a:lnTo>
                  <a:lnTo>
                    <a:pt x="22592" y="242127"/>
                  </a:lnTo>
                  <a:lnTo>
                    <a:pt x="27376" y="299729"/>
                  </a:lnTo>
                  <a:lnTo>
                    <a:pt x="27823" y="355000"/>
                  </a:lnTo>
                  <a:lnTo>
                    <a:pt x="26006" y="355990"/>
                  </a:lnTo>
                  <a:lnTo>
                    <a:pt x="23625" y="353140"/>
                  </a:lnTo>
                  <a:lnTo>
                    <a:pt x="24098" y="337495"/>
                  </a:lnTo>
                  <a:lnTo>
                    <a:pt x="37099" y="284346"/>
                  </a:lnTo>
                  <a:lnTo>
                    <a:pt x="43735" y="263247"/>
                  </a:lnTo>
                  <a:lnTo>
                    <a:pt x="50652" y="256216"/>
                  </a:lnTo>
                  <a:lnTo>
                    <a:pt x="70815" y="248405"/>
                  </a:lnTo>
                  <a:lnTo>
                    <a:pt x="79234" y="249831"/>
                  </a:lnTo>
                  <a:lnTo>
                    <a:pt x="86016" y="254291"/>
                  </a:lnTo>
                  <a:lnTo>
                    <a:pt x="110895" y="292256"/>
                  </a:lnTo>
                  <a:lnTo>
                    <a:pt x="129935" y="344815"/>
                  </a:lnTo>
                  <a:lnTo>
                    <a:pt x="138990" y="378118"/>
                  </a:lnTo>
                  <a:lnTo>
                    <a:pt x="138722" y="378421"/>
                  </a:lnTo>
                  <a:lnTo>
                    <a:pt x="137373" y="375113"/>
                  </a:lnTo>
                  <a:lnTo>
                    <a:pt x="141064" y="348101"/>
                  </a:lnTo>
                  <a:lnTo>
                    <a:pt x="155156" y="316051"/>
                  </a:lnTo>
                  <a:lnTo>
                    <a:pt x="173804" y="301124"/>
                  </a:lnTo>
                  <a:lnTo>
                    <a:pt x="229492" y="282009"/>
                  </a:lnTo>
                  <a:lnTo>
                    <a:pt x="268445" y="270602"/>
                  </a:lnTo>
                  <a:lnTo>
                    <a:pt x="275327" y="263459"/>
                  </a:lnTo>
                  <a:lnTo>
                    <a:pt x="278746" y="254018"/>
                  </a:lnTo>
                  <a:lnTo>
                    <a:pt x="279856" y="243045"/>
                  </a:lnTo>
                  <a:lnTo>
                    <a:pt x="275916" y="234560"/>
                  </a:lnTo>
                  <a:lnTo>
                    <a:pt x="259060" y="222012"/>
                  </a:lnTo>
                  <a:lnTo>
                    <a:pt x="239091" y="218775"/>
                  </a:lnTo>
                  <a:lnTo>
                    <a:pt x="228852" y="219549"/>
                  </a:lnTo>
                  <a:lnTo>
                    <a:pt x="208117" y="229769"/>
                  </a:lnTo>
                  <a:lnTo>
                    <a:pt x="197675" y="237407"/>
                  </a:lnTo>
                  <a:lnTo>
                    <a:pt x="190712" y="248349"/>
                  </a:lnTo>
                  <a:lnTo>
                    <a:pt x="182977" y="276103"/>
                  </a:lnTo>
                  <a:lnTo>
                    <a:pt x="184212" y="324614"/>
                  </a:lnTo>
                  <a:lnTo>
                    <a:pt x="192177" y="349383"/>
                  </a:lnTo>
                  <a:lnTo>
                    <a:pt x="204685" y="368191"/>
                  </a:lnTo>
                  <a:lnTo>
                    <a:pt x="231459" y="390763"/>
                  </a:lnTo>
                  <a:lnTo>
                    <a:pt x="260448" y="404211"/>
                  </a:lnTo>
                  <a:lnTo>
                    <a:pt x="292603" y="41061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7844597" y="284269"/>
              <a:ext cx="30720" cy="368498"/>
            </a:xfrm>
            <a:custGeom>
              <a:avLst/>
              <a:gdLst/>
              <a:ahLst/>
              <a:cxnLst/>
              <a:rect l="0" t="0" r="0" b="0"/>
              <a:pathLst>
                <a:path w="30720" h="368498">
                  <a:moveTo>
                    <a:pt x="20191" y="0"/>
                  </a:moveTo>
                  <a:lnTo>
                    <a:pt x="9012" y="16768"/>
                  </a:lnTo>
                  <a:lnTo>
                    <a:pt x="2060" y="55141"/>
                  </a:lnTo>
                  <a:lnTo>
                    <a:pt x="0" y="114734"/>
                  </a:lnTo>
                  <a:lnTo>
                    <a:pt x="6540" y="175782"/>
                  </a:lnTo>
                  <a:lnTo>
                    <a:pt x="12166" y="237927"/>
                  </a:lnTo>
                  <a:lnTo>
                    <a:pt x="20932" y="290425"/>
                  </a:lnTo>
                  <a:lnTo>
                    <a:pt x="27818" y="332497"/>
                  </a:lnTo>
                  <a:lnTo>
                    <a:pt x="30719" y="36849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7706860" y="442196"/>
              <a:ext cx="242156" cy="21058"/>
            </a:xfrm>
            <a:custGeom>
              <a:avLst/>
              <a:gdLst/>
              <a:ahLst/>
              <a:cxnLst/>
              <a:rect l="0" t="0" r="0" b="0"/>
              <a:pathLst>
                <a:path w="242156" h="21058">
                  <a:moveTo>
                    <a:pt x="242155" y="0"/>
                  </a:moveTo>
                  <a:lnTo>
                    <a:pt x="183538" y="9065"/>
                  </a:lnTo>
                  <a:lnTo>
                    <a:pt x="129364" y="10240"/>
                  </a:lnTo>
                  <a:lnTo>
                    <a:pt x="73603" y="13591"/>
                  </a:lnTo>
                  <a:lnTo>
                    <a:pt x="34677" y="1884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7949015" y="486999"/>
              <a:ext cx="126343" cy="160981"/>
            </a:xfrm>
            <a:custGeom>
              <a:avLst/>
              <a:gdLst/>
              <a:ahLst/>
              <a:cxnLst/>
              <a:rect l="0" t="0" r="0" b="0"/>
              <a:pathLst>
                <a:path w="126343" h="160981">
                  <a:moveTo>
                    <a:pt x="0" y="60482"/>
                  </a:moveTo>
                  <a:lnTo>
                    <a:pt x="25194" y="114357"/>
                  </a:lnTo>
                  <a:lnTo>
                    <a:pt x="44664" y="152363"/>
                  </a:lnTo>
                  <a:lnTo>
                    <a:pt x="50833" y="160340"/>
                  </a:lnTo>
                  <a:lnTo>
                    <a:pt x="53776" y="160980"/>
                  </a:lnTo>
                  <a:lnTo>
                    <a:pt x="54568" y="156726"/>
                  </a:lnTo>
                  <a:lnTo>
                    <a:pt x="47434" y="121868"/>
                  </a:lnTo>
                  <a:lnTo>
                    <a:pt x="18862" y="60326"/>
                  </a:lnTo>
                  <a:lnTo>
                    <a:pt x="17353" y="36236"/>
                  </a:lnTo>
                  <a:lnTo>
                    <a:pt x="18587" y="23261"/>
                  </a:lnTo>
                  <a:lnTo>
                    <a:pt x="24090" y="14611"/>
                  </a:lnTo>
                  <a:lnTo>
                    <a:pt x="32438" y="8845"/>
                  </a:lnTo>
                  <a:lnTo>
                    <a:pt x="66543" y="729"/>
                  </a:lnTo>
                  <a:lnTo>
                    <a:pt x="90406" y="0"/>
                  </a:lnTo>
                  <a:lnTo>
                    <a:pt x="126342" y="784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8100709" y="515896"/>
              <a:ext cx="158815" cy="150237"/>
            </a:xfrm>
            <a:custGeom>
              <a:avLst/>
              <a:gdLst/>
              <a:ahLst/>
              <a:cxnLst/>
              <a:rect l="0" t="0" r="0" b="0"/>
              <a:pathLst>
                <a:path w="158815" h="150237">
                  <a:moveTo>
                    <a:pt x="100991" y="10528"/>
                  </a:moveTo>
                  <a:lnTo>
                    <a:pt x="84223" y="4939"/>
                  </a:lnTo>
                  <a:lnTo>
                    <a:pt x="66632" y="5315"/>
                  </a:lnTo>
                  <a:lnTo>
                    <a:pt x="48285" y="10551"/>
                  </a:lnTo>
                  <a:lnTo>
                    <a:pt x="10197" y="39532"/>
                  </a:lnTo>
                  <a:lnTo>
                    <a:pt x="2147" y="59294"/>
                  </a:lnTo>
                  <a:lnTo>
                    <a:pt x="0" y="71115"/>
                  </a:lnTo>
                  <a:lnTo>
                    <a:pt x="3853" y="93608"/>
                  </a:lnTo>
                  <a:lnTo>
                    <a:pt x="8157" y="104519"/>
                  </a:lnTo>
                  <a:lnTo>
                    <a:pt x="25415" y="122882"/>
                  </a:lnTo>
                  <a:lnTo>
                    <a:pt x="61440" y="143254"/>
                  </a:lnTo>
                  <a:lnTo>
                    <a:pt x="88092" y="150236"/>
                  </a:lnTo>
                  <a:lnTo>
                    <a:pt x="115535" y="149440"/>
                  </a:lnTo>
                  <a:lnTo>
                    <a:pt x="137091" y="138947"/>
                  </a:lnTo>
                  <a:lnTo>
                    <a:pt x="146114" y="131236"/>
                  </a:lnTo>
                  <a:lnTo>
                    <a:pt x="156141" y="110190"/>
                  </a:lnTo>
                  <a:lnTo>
                    <a:pt x="158814" y="98026"/>
                  </a:lnTo>
                  <a:lnTo>
                    <a:pt x="155546" y="75153"/>
                  </a:lnTo>
                  <a:lnTo>
                    <a:pt x="145124" y="54458"/>
                  </a:lnTo>
                  <a:lnTo>
                    <a:pt x="99870" y="14739"/>
                  </a:lnTo>
                  <a:lnTo>
                    <a:pt x="82555" y="6551"/>
                  </a:lnTo>
                  <a:lnTo>
                    <a:pt x="58876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8275399" y="514415"/>
              <a:ext cx="148628" cy="358252"/>
            </a:xfrm>
            <a:custGeom>
              <a:avLst/>
              <a:gdLst/>
              <a:ahLst/>
              <a:cxnLst/>
              <a:rect l="0" t="0" r="0" b="0"/>
              <a:pathLst>
                <a:path w="148628" h="358252">
                  <a:moveTo>
                    <a:pt x="0" y="85709"/>
                  </a:moveTo>
                  <a:lnTo>
                    <a:pt x="20243" y="140850"/>
                  </a:lnTo>
                  <a:lnTo>
                    <a:pt x="52221" y="203879"/>
                  </a:lnTo>
                  <a:lnTo>
                    <a:pt x="76229" y="263617"/>
                  </a:lnTo>
                  <a:lnTo>
                    <a:pt x="91053" y="322236"/>
                  </a:lnTo>
                  <a:lnTo>
                    <a:pt x="98180" y="351489"/>
                  </a:lnTo>
                  <a:lnTo>
                    <a:pt x="98209" y="357652"/>
                  </a:lnTo>
                  <a:lnTo>
                    <a:pt x="95888" y="358251"/>
                  </a:lnTo>
                  <a:lnTo>
                    <a:pt x="92001" y="355141"/>
                  </a:lnTo>
                  <a:lnTo>
                    <a:pt x="73799" y="298715"/>
                  </a:lnTo>
                  <a:lnTo>
                    <a:pt x="56165" y="243957"/>
                  </a:lnTo>
                  <a:lnTo>
                    <a:pt x="38606" y="191036"/>
                  </a:lnTo>
                  <a:lnTo>
                    <a:pt x="31802" y="133247"/>
                  </a:lnTo>
                  <a:lnTo>
                    <a:pt x="26646" y="75559"/>
                  </a:lnTo>
                  <a:lnTo>
                    <a:pt x="36199" y="24692"/>
                  </a:lnTo>
                  <a:lnTo>
                    <a:pt x="41680" y="15785"/>
                  </a:lnTo>
                  <a:lnTo>
                    <a:pt x="57128" y="2769"/>
                  </a:lnTo>
                  <a:lnTo>
                    <a:pt x="66162" y="0"/>
                  </a:lnTo>
                  <a:lnTo>
                    <a:pt x="85557" y="43"/>
                  </a:lnTo>
                  <a:lnTo>
                    <a:pt x="121796" y="17822"/>
                  </a:lnTo>
                  <a:lnTo>
                    <a:pt x="139140" y="38770"/>
                  </a:lnTo>
                  <a:lnTo>
                    <a:pt x="148407" y="62507"/>
                  </a:lnTo>
                  <a:lnTo>
                    <a:pt x="148627" y="84756"/>
                  </a:lnTo>
                  <a:lnTo>
                    <a:pt x="143539" y="94432"/>
                  </a:lnTo>
                  <a:lnTo>
                    <a:pt x="125406" y="111423"/>
                  </a:lnTo>
                  <a:lnTo>
                    <a:pt x="115189" y="115720"/>
                  </a:lnTo>
                  <a:lnTo>
                    <a:pt x="73576" y="117330"/>
                  </a:lnTo>
                  <a:lnTo>
                    <a:pt x="42114" y="11729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8496497" y="515896"/>
              <a:ext cx="21058" cy="168457"/>
            </a:xfrm>
            <a:custGeom>
              <a:avLst/>
              <a:gdLst/>
              <a:ahLst/>
              <a:cxnLst/>
              <a:rect l="0" t="0" r="0" b="0"/>
              <a:pathLst>
                <a:path w="21058" h="168457">
                  <a:moveTo>
                    <a:pt x="0" y="0"/>
                  </a:moveTo>
                  <a:lnTo>
                    <a:pt x="8334" y="48931"/>
                  </a:lnTo>
                  <a:lnTo>
                    <a:pt x="10096" y="108061"/>
                  </a:lnTo>
                  <a:lnTo>
                    <a:pt x="21057" y="16845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8528083" y="40008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8619811" y="460480"/>
              <a:ext cx="118843" cy="166774"/>
            </a:xfrm>
            <a:custGeom>
              <a:avLst/>
              <a:gdLst/>
              <a:ahLst/>
              <a:cxnLst/>
              <a:rect l="0" t="0" r="0" b="0"/>
              <a:pathLst>
                <a:path w="118843" h="166774">
                  <a:moveTo>
                    <a:pt x="87256" y="13302"/>
                  </a:moveTo>
                  <a:lnTo>
                    <a:pt x="76078" y="2123"/>
                  </a:lnTo>
                  <a:lnTo>
                    <a:pt x="68105" y="0"/>
                  </a:lnTo>
                  <a:lnTo>
                    <a:pt x="46769" y="761"/>
                  </a:lnTo>
                  <a:lnTo>
                    <a:pt x="27927" y="11238"/>
                  </a:lnTo>
                  <a:lnTo>
                    <a:pt x="12924" y="28762"/>
                  </a:lnTo>
                  <a:lnTo>
                    <a:pt x="2358" y="52149"/>
                  </a:lnTo>
                  <a:lnTo>
                    <a:pt x="0" y="78140"/>
                  </a:lnTo>
                  <a:lnTo>
                    <a:pt x="4023" y="104120"/>
                  </a:lnTo>
                  <a:lnTo>
                    <a:pt x="19440" y="137307"/>
                  </a:lnTo>
                  <a:lnTo>
                    <a:pt x="32160" y="154593"/>
                  </a:lnTo>
                  <a:lnTo>
                    <a:pt x="51850" y="163835"/>
                  </a:lnTo>
                  <a:lnTo>
                    <a:pt x="75030" y="166773"/>
                  </a:lnTo>
                  <a:lnTo>
                    <a:pt x="118842" y="16070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8797916" y="535218"/>
              <a:ext cx="203950" cy="172867"/>
            </a:xfrm>
            <a:custGeom>
              <a:avLst/>
              <a:gdLst/>
              <a:ahLst/>
              <a:cxnLst/>
              <a:rect l="0" t="0" r="0" b="0"/>
              <a:pathLst>
                <a:path w="203950" h="172867">
                  <a:moveTo>
                    <a:pt x="109193" y="96491"/>
                  </a:moveTo>
                  <a:lnTo>
                    <a:pt x="106073" y="53800"/>
                  </a:lnTo>
                  <a:lnTo>
                    <a:pt x="99618" y="34233"/>
                  </a:lnTo>
                  <a:lnTo>
                    <a:pt x="88950" y="17738"/>
                  </a:lnTo>
                  <a:lnTo>
                    <a:pt x="73290" y="5728"/>
                  </a:lnTo>
                  <a:lnTo>
                    <a:pt x="64201" y="887"/>
                  </a:lnTo>
                  <a:lnTo>
                    <a:pt x="54632" y="0"/>
                  </a:lnTo>
                  <a:lnTo>
                    <a:pt x="34640" y="5253"/>
                  </a:lnTo>
                  <a:lnTo>
                    <a:pt x="26736" y="12269"/>
                  </a:lnTo>
                  <a:lnTo>
                    <a:pt x="10022" y="44501"/>
                  </a:lnTo>
                  <a:lnTo>
                    <a:pt x="0" y="83686"/>
                  </a:lnTo>
                  <a:lnTo>
                    <a:pt x="4569" y="124933"/>
                  </a:lnTo>
                  <a:lnTo>
                    <a:pt x="14340" y="152806"/>
                  </a:lnTo>
                  <a:lnTo>
                    <a:pt x="22561" y="162110"/>
                  </a:lnTo>
                  <a:lnTo>
                    <a:pt x="44173" y="172449"/>
                  </a:lnTo>
                  <a:lnTo>
                    <a:pt x="54148" y="172866"/>
                  </a:lnTo>
                  <a:lnTo>
                    <a:pt x="71470" y="167090"/>
                  </a:lnTo>
                  <a:lnTo>
                    <a:pt x="83848" y="150485"/>
                  </a:lnTo>
                  <a:lnTo>
                    <a:pt x="92080" y="127508"/>
                  </a:lnTo>
                  <a:lnTo>
                    <a:pt x="95544" y="89434"/>
                  </a:lnTo>
                  <a:lnTo>
                    <a:pt x="92021" y="62425"/>
                  </a:lnTo>
                  <a:lnTo>
                    <a:pt x="93066" y="63252"/>
                  </a:lnTo>
                  <a:lnTo>
                    <a:pt x="118580" y="122160"/>
                  </a:lnTo>
                  <a:lnTo>
                    <a:pt x="143559" y="144911"/>
                  </a:lnTo>
                  <a:lnTo>
                    <a:pt x="173188" y="160881"/>
                  </a:lnTo>
                  <a:lnTo>
                    <a:pt x="187547" y="162933"/>
                  </a:lnTo>
                  <a:lnTo>
                    <a:pt x="203949" y="15966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9026215" y="305326"/>
              <a:ext cx="59879" cy="452726"/>
            </a:xfrm>
            <a:custGeom>
              <a:avLst/>
              <a:gdLst/>
              <a:ahLst/>
              <a:cxnLst/>
              <a:rect l="0" t="0" r="0" b="0"/>
              <a:pathLst>
                <a:path w="59879" h="452726">
                  <a:moveTo>
                    <a:pt x="7235" y="0"/>
                  </a:moveTo>
                  <a:lnTo>
                    <a:pt x="0" y="27556"/>
                  </a:lnTo>
                  <a:lnTo>
                    <a:pt x="477" y="83779"/>
                  </a:lnTo>
                  <a:lnTo>
                    <a:pt x="5233" y="132448"/>
                  </a:lnTo>
                  <a:lnTo>
                    <a:pt x="9762" y="188203"/>
                  </a:lnTo>
                  <a:lnTo>
                    <a:pt x="21773" y="248266"/>
                  </a:lnTo>
                  <a:lnTo>
                    <a:pt x="28174" y="301161"/>
                  </a:lnTo>
                  <a:lnTo>
                    <a:pt x="42777" y="357420"/>
                  </a:lnTo>
                  <a:lnTo>
                    <a:pt x="55287" y="419342"/>
                  </a:lnTo>
                  <a:lnTo>
                    <a:pt x="59878" y="45272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5" name="Group 64"/>
          <p:cNvGrpSpPr/>
          <p:nvPr/>
        </p:nvGrpSpPr>
        <p:grpSpPr>
          <a:xfrm>
            <a:off x="1574253" y="1172824"/>
            <a:ext cx="4058589" cy="532793"/>
            <a:chOff x="1574253" y="1172824"/>
            <a:chExt cx="4058589" cy="532793"/>
          </a:xfrm>
        </p:grpSpPr>
        <p:sp>
          <p:nvSpPr>
            <p:cNvPr id="48" name="Freeform 47"/>
            <p:cNvSpPr/>
            <p:nvPr/>
          </p:nvSpPr>
          <p:spPr>
            <a:xfrm>
              <a:off x="1574253" y="1172824"/>
              <a:ext cx="173478" cy="351107"/>
            </a:xfrm>
            <a:custGeom>
              <a:avLst/>
              <a:gdLst/>
              <a:ahLst/>
              <a:cxnLst/>
              <a:rect l="0" t="0" r="0" b="0"/>
              <a:pathLst>
                <a:path w="173478" h="351107">
                  <a:moveTo>
                    <a:pt x="15550" y="101124"/>
                  </a:moveTo>
                  <a:lnTo>
                    <a:pt x="9484" y="134746"/>
                  </a:lnTo>
                  <a:lnTo>
                    <a:pt x="14005" y="189567"/>
                  </a:lnTo>
                  <a:lnTo>
                    <a:pt x="15092" y="239243"/>
                  </a:lnTo>
                  <a:lnTo>
                    <a:pt x="15414" y="287887"/>
                  </a:lnTo>
                  <a:lnTo>
                    <a:pt x="15532" y="351106"/>
                  </a:lnTo>
                  <a:lnTo>
                    <a:pt x="15549" y="288424"/>
                  </a:lnTo>
                  <a:lnTo>
                    <a:pt x="9960" y="228459"/>
                  </a:lnTo>
                  <a:lnTo>
                    <a:pt x="4827" y="168694"/>
                  </a:lnTo>
                  <a:lnTo>
                    <a:pt x="0" y="114947"/>
                  </a:lnTo>
                  <a:lnTo>
                    <a:pt x="9619" y="64600"/>
                  </a:lnTo>
                  <a:lnTo>
                    <a:pt x="24971" y="34670"/>
                  </a:lnTo>
                  <a:lnTo>
                    <a:pt x="44337" y="10984"/>
                  </a:lnTo>
                  <a:lnTo>
                    <a:pt x="64219" y="2570"/>
                  </a:lnTo>
                  <a:lnTo>
                    <a:pt x="89823" y="0"/>
                  </a:lnTo>
                  <a:lnTo>
                    <a:pt x="144561" y="7883"/>
                  </a:lnTo>
                  <a:lnTo>
                    <a:pt x="173477" y="1689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1765583" y="1257549"/>
              <a:ext cx="171661" cy="216441"/>
            </a:xfrm>
            <a:custGeom>
              <a:avLst/>
              <a:gdLst/>
              <a:ahLst/>
              <a:cxnLst/>
              <a:rect l="0" t="0" r="0" b="0"/>
              <a:pathLst>
                <a:path w="171661" h="216441">
                  <a:moveTo>
                    <a:pt x="3204" y="79570"/>
                  </a:moveTo>
                  <a:lnTo>
                    <a:pt x="52756" y="94224"/>
                  </a:lnTo>
                  <a:lnTo>
                    <a:pt x="92105" y="93140"/>
                  </a:lnTo>
                  <a:lnTo>
                    <a:pt x="127811" y="85410"/>
                  </a:lnTo>
                  <a:lnTo>
                    <a:pt x="146713" y="72807"/>
                  </a:lnTo>
                  <a:lnTo>
                    <a:pt x="155028" y="64533"/>
                  </a:lnTo>
                  <a:lnTo>
                    <a:pt x="159402" y="55507"/>
                  </a:lnTo>
                  <a:lnTo>
                    <a:pt x="161143" y="36120"/>
                  </a:lnTo>
                  <a:lnTo>
                    <a:pt x="154898" y="18925"/>
                  </a:lnTo>
                  <a:lnTo>
                    <a:pt x="149957" y="11064"/>
                  </a:lnTo>
                  <a:lnTo>
                    <a:pt x="140813" y="5823"/>
                  </a:lnTo>
                  <a:lnTo>
                    <a:pt x="115057" y="0"/>
                  </a:lnTo>
                  <a:lnTo>
                    <a:pt x="87231" y="3651"/>
                  </a:lnTo>
                  <a:lnTo>
                    <a:pt x="61607" y="13073"/>
                  </a:lnTo>
                  <a:lnTo>
                    <a:pt x="18463" y="44961"/>
                  </a:lnTo>
                  <a:lnTo>
                    <a:pt x="2136" y="71265"/>
                  </a:lnTo>
                  <a:lnTo>
                    <a:pt x="0" y="91087"/>
                  </a:lnTo>
                  <a:lnTo>
                    <a:pt x="8161" y="132408"/>
                  </a:lnTo>
                  <a:lnTo>
                    <a:pt x="29443" y="173195"/>
                  </a:lnTo>
                  <a:lnTo>
                    <a:pt x="42552" y="189811"/>
                  </a:lnTo>
                  <a:lnTo>
                    <a:pt x="68675" y="206730"/>
                  </a:lnTo>
                  <a:lnTo>
                    <a:pt x="123415" y="214522"/>
                  </a:lnTo>
                  <a:lnTo>
                    <a:pt x="171660" y="21644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1968829" y="1287763"/>
              <a:ext cx="186982" cy="417854"/>
            </a:xfrm>
            <a:custGeom>
              <a:avLst/>
              <a:gdLst/>
              <a:ahLst/>
              <a:cxnLst/>
              <a:rect l="0" t="0" r="0" b="0"/>
              <a:pathLst>
                <a:path w="186982" h="417854">
                  <a:moveTo>
                    <a:pt x="136870" y="123055"/>
                  </a:moveTo>
                  <a:lnTo>
                    <a:pt x="153638" y="111877"/>
                  </a:lnTo>
                  <a:lnTo>
                    <a:pt x="164989" y="97030"/>
                  </a:lnTo>
                  <a:lnTo>
                    <a:pt x="169654" y="88158"/>
                  </a:lnTo>
                  <a:lnTo>
                    <a:pt x="171718" y="68941"/>
                  </a:lnTo>
                  <a:lnTo>
                    <a:pt x="163511" y="28008"/>
                  </a:lnTo>
                  <a:lnTo>
                    <a:pt x="158140" y="19916"/>
                  </a:lnTo>
                  <a:lnTo>
                    <a:pt x="142814" y="7805"/>
                  </a:lnTo>
                  <a:lnTo>
                    <a:pt x="108865" y="0"/>
                  </a:lnTo>
                  <a:lnTo>
                    <a:pt x="85819" y="4413"/>
                  </a:lnTo>
                  <a:lnTo>
                    <a:pt x="56233" y="20052"/>
                  </a:lnTo>
                  <a:lnTo>
                    <a:pt x="41370" y="33992"/>
                  </a:lnTo>
                  <a:lnTo>
                    <a:pt x="30865" y="51886"/>
                  </a:lnTo>
                  <a:lnTo>
                    <a:pt x="23963" y="92869"/>
                  </a:lnTo>
                  <a:lnTo>
                    <a:pt x="27507" y="130879"/>
                  </a:lnTo>
                  <a:lnTo>
                    <a:pt x="36012" y="150319"/>
                  </a:lnTo>
                  <a:lnTo>
                    <a:pt x="41555" y="158779"/>
                  </a:lnTo>
                  <a:lnTo>
                    <a:pt x="57073" y="171298"/>
                  </a:lnTo>
                  <a:lnTo>
                    <a:pt x="66125" y="176274"/>
                  </a:lnTo>
                  <a:lnTo>
                    <a:pt x="85540" y="178683"/>
                  </a:lnTo>
                  <a:lnTo>
                    <a:pt x="104698" y="174685"/>
                  </a:lnTo>
                  <a:lnTo>
                    <a:pt x="121012" y="165109"/>
                  </a:lnTo>
                  <a:lnTo>
                    <a:pt x="132941" y="149935"/>
                  </a:lnTo>
                  <a:lnTo>
                    <a:pt x="150132" y="111597"/>
                  </a:lnTo>
                  <a:lnTo>
                    <a:pt x="152730" y="109567"/>
                  </a:lnTo>
                  <a:lnTo>
                    <a:pt x="154463" y="112893"/>
                  </a:lnTo>
                  <a:lnTo>
                    <a:pt x="165876" y="164481"/>
                  </a:lnTo>
                  <a:lnTo>
                    <a:pt x="182616" y="226632"/>
                  </a:lnTo>
                  <a:lnTo>
                    <a:pt x="186981" y="285758"/>
                  </a:lnTo>
                  <a:lnTo>
                    <a:pt x="179534" y="327111"/>
                  </a:lnTo>
                  <a:lnTo>
                    <a:pt x="169090" y="346718"/>
                  </a:lnTo>
                  <a:lnTo>
                    <a:pt x="138878" y="370910"/>
                  </a:lnTo>
                  <a:lnTo>
                    <a:pt x="89112" y="381717"/>
                  </a:lnTo>
                  <a:lnTo>
                    <a:pt x="34630" y="394944"/>
                  </a:lnTo>
                  <a:lnTo>
                    <a:pt x="5581" y="410026"/>
                  </a:lnTo>
                  <a:lnTo>
                    <a:pt x="2551" y="412635"/>
                  </a:lnTo>
                  <a:lnTo>
                    <a:pt x="0" y="41785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256391" y="1316062"/>
              <a:ext cx="17765" cy="189514"/>
            </a:xfrm>
            <a:custGeom>
              <a:avLst/>
              <a:gdLst/>
              <a:ahLst/>
              <a:cxnLst/>
              <a:rect l="0" t="0" r="0" b="0"/>
              <a:pathLst>
                <a:path w="17765" h="189514">
                  <a:moveTo>
                    <a:pt x="7235" y="0"/>
                  </a:moveTo>
                  <a:lnTo>
                    <a:pt x="0" y="27556"/>
                  </a:lnTo>
                  <a:lnTo>
                    <a:pt x="477" y="80659"/>
                  </a:lnTo>
                  <a:lnTo>
                    <a:pt x="7515" y="143636"/>
                  </a:lnTo>
                  <a:lnTo>
                    <a:pt x="17764" y="18951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263626" y="1210777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0" y="10528"/>
                  </a:moveTo>
                  <a:lnTo>
                    <a:pt x="10529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2350594" y="1284476"/>
              <a:ext cx="162285" cy="192094"/>
            </a:xfrm>
            <a:custGeom>
              <a:avLst/>
              <a:gdLst/>
              <a:ahLst/>
              <a:cxnLst/>
              <a:rect l="0" t="0" r="0" b="0"/>
              <a:pathLst>
                <a:path w="162285" h="192094">
                  <a:moveTo>
                    <a:pt x="92017" y="10529"/>
                  </a:moveTo>
                  <a:lnTo>
                    <a:pt x="69660" y="10529"/>
                  </a:lnTo>
                  <a:lnTo>
                    <a:pt x="52445" y="16768"/>
                  </a:lnTo>
                  <a:lnTo>
                    <a:pt x="36995" y="28510"/>
                  </a:lnTo>
                  <a:lnTo>
                    <a:pt x="16313" y="54851"/>
                  </a:lnTo>
                  <a:lnTo>
                    <a:pt x="3425" y="86052"/>
                  </a:lnTo>
                  <a:lnTo>
                    <a:pt x="0" y="111165"/>
                  </a:lnTo>
                  <a:lnTo>
                    <a:pt x="4717" y="131685"/>
                  </a:lnTo>
                  <a:lnTo>
                    <a:pt x="23646" y="159511"/>
                  </a:lnTo>
                  <a:lnTo>
                    <a:pt x="41743" y="177349"/>
                  </a:lnTo>
                  <a:lnTo>
                    <a:pt x="61484" y="189176"/>
                  </a:lnTo>
                  <a:lnTo>
                    <a:pt x="85076" y="192093"/>
                  </a:lnTo>
                  <a:lnTo>
                    <a:pt x="132760" y="184434"/>
                  </a:lnTo>
                  <a:lnTo>
                    <a:pt x="141406" y="179108"/>
                  </a:lnTo>
                  <a:lnTo>
                    <a:pt x="154132" y="163832"/>
                  </a:lnTo>
                  <a:lnTo>
                    <a:pt x="160568" y="142224"/>
                  </a:lnTo>
                  <a:lnTo>
                    <a:pt x="162284" y="129911"/>
                  </a:lnTo>
                  <a:lnTo>
                    <a:pt x="153521" y="90225"/>
                  </a:lnTo>
                  <a:lnTo>
                    <a:pt x="136107" y="54419"/>
                  </a:lnTo>
                  <a:lnTo>
                    <a:pt x="119801" y="38614"/>
                  </a:lnTo>
                  <a:lnTo>
                    <a:pt x="103196" y="26521"/>
                  </a:lnTo>
                  <a:lnTo>
                    <a:pt x="81488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2495253" y="1254398"/>
              <a:ext cx="231628" cy="209064"/>
            </a:xfrm>
            <a:custGeom>
              <a:avLst/>
              <a:gdLst/>
              <a:ahLst/>
              <a:cxnLst/>
              <a:rect l="0" t="0" r="0" b="0"/>
              <a:pathLst>
                <a:path w="231628" h="209064">
                  <a:moveTo>
                    <a:pt x="0" y="40607"/>
                  </a:moveTo>
                  <a:lnTo>
                    <a:pt x="29309" y="75504"/>
                  </a:lnTo>
                  <a:lnTo>
                    <a:pt x="55644" y="135654"/>
                  </a:lnTo>
                  <a:lnTo>
                    <a:pt x="77165" y="198560"/>
                  </a:lnTo>
                  <a:lnTo>
                    <a:pt x="78349" y="202061"/>
                  </a:lnTo>
                  <a:lnTo>
                    <a:pt x="67027" y="154910"/>
                  </a:lnTo>
                  <a:lnTo>
                    <a:pt x="67053" y="94684"/>
                  </a:lnTo>
                  <a:lnTo>
                    <a:pt x="82400" y="31654"/>
                  </a:lnTo>
                  <a:lnTo>
                    <a:pt x="93554" y="9721"/>
                  </a:lnTo>
                  <a:lnTo>
                    <a:pt x="102144" y="3639"/>
                  </a:lnTo>
                  <a:lnTo>
                    <a:pt x="124166" y="0"/>
                  </a:lnTo>
                  <a:lnTo>
                    <a:pt x="134250" y="3007"/>
                  </a:lnTo>
                  <a:lnTo>
                    <a:pt x="151694" y="15707"/>
                  </a:lnTo>
                  <a:lnTo>
                    <a:pt x="189155" y="65664"/>
                  </a:lnTo>
                  <a:lnTo>
                    <a:pt x="222222" y="125145"/>
                  </a:lnTo>
                  <a:lnTo>
                    <a:pt x="229770" y="175112"/>
                  </a:lnTo>
                  <a:lnTo>
                    <a:pt x="231627" y="20906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2874279" y="1200446"/>
              <a:ext cx="385742" cy="178788"/>
            </a:xfrm>
            <a:custGeom>
              <a:avLst/>
              <a:gdLst/>
              <a:ahLst/>
              <a:cxnLst/>
              <a:rect l="0" t="0" r="0" b="0"/>
              <a:pathLst>
                <a:path w="385742" h="178788">
                  <a:moveTo>
                    <a:pt x="0" y="84030"/>
                  </a:moveTo>
                  <a:lnTo>
                    <a:pt x="58617" y="84030"/>
                  </a:lnTo>
                  <a:lnTo>
                    <a:pt x="120027" y="84030"/>
                  </a:lnTo>
                  <a:lnTo>
                    <a:pt x="178431" y="84030"/>
                  </a:lnTo>
                  <a:lnTo>
                    <a:pt x="235028" y="89619"/>
                  </a:lnTo>
                  <a:lnTo>
                    <a:pt x="292437" y="93583"/>
                  </a:lnTo>
                  <a:lnTo>
                    <a:pt x="355770" y="94366"/>
                  </a:lnTo>
                  <a:lnTo>
                    <a:pt x="370541" y="94430"/>
                  </a:lnTo>
                  <a:lnTo>
                    <a:pt x="379218" y="90964"/>
                  </a:lnTo>
                  <a:lnTo>
                    <a:pt x="383834" y="85143"/>
                  </a:lnTo>
                  <a:lnTo>
                    <a:pt x="385741" y="77753"/>
                  </a:lnTo>
                  <a:lnTo>
                    <a:pt x="384673" y="70487"/>
                  </a:lnTo>
                  <a:lnTo>
                    <a:pt x="377246" y="56174"/>
                  </a:lnTo>
                  <a:lnTo>
                    <a:pt x="354322" y="34962"/>
                  </a:lnTo>
                  <a:lnTo>
                    <a:pt x="297141" y="0"/>
                  </a:lnTo>
                  <a:lnTo>
                    <a:pt x="297530" y="1104"/>
                  </a:lnTo>
                  <a:lnTo>
                    <a:pt x="354690" y="59669"/>
                  </a:lnTo>
                  <a:lnTo>
                    <a:pt x="358123" y="67789"/>
                  </a:lnTo>
                  <a:lnTo>
                    <a:pt x="358817" y="86171"/>
                  </a:lnTo>
                  <a:lnTo>
                    <a:pt x="355025" y="93646"/>
                  </a:lnTo>
                  <a:lnTo>
                    <a:pt x="341453" y="105072"/>
                  </a:lnTo>
                  <a:lnTo>
                    <a:pt x="289333" y="134933"/>
                  </a:lnTo>
                  <a:lnTo>
                    <a:pt x="280671" y="151108"/>
                  </a:lnTo>
                  <a:lnTo>
                    <a:pt x="273741" y="17878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3474404" y="1210663"/>
              <a:ext cx="189514" cy="210567"/>
            </a:xfrm>
            <a:custGeom>
              <a:avLst/>
              <a:gdLst/>
              <a:ahLst/>
              <a:cxnLst/>
              <a:rect l="0" t="0" r="0" b="0"/>
              <a:pathLst>
                <a:path w="189514" h="210567">
                  <a:moveTo>
                    <a:pt x="0" y="21171"/>
                  </a:moveTo>
                  <a:lnTo>
                    <a:pt x="2339" y="62028"/>
                  </a:lnTo>
                  <a:lnTo>
                    <a:pt x="19786" y="116372"/>
                  </a:lnTo>
                  <a:lnTo>
                    <a:pt x="37267" y="178940"/>
                  </a:lnTo>
                  <a:lnTo>
                    <a:pt x="39508" y="210507"/>
                  </a:lnTo>
                  <a:lnTo>
                    <a:pt x="38037" y="210566"/>
                  </a:lnTo>
                  <a:lnTo>
                    <a:pt x="33283" y="200103"/>
                  </a:lnTo>
                  <a:lnTo>
                    <a:pt x="17309" y="142148"/>
                  </a:lnTo>
                  <a:lnTo>
                    <a:pt x="13037" y="88654"/>
                  </a:lnTo>
                  <a:lnTo>
                    <a:pt x="25359" y="32267"/>
                  </a:lnTo>
                  <a:lnTo>
                    <a:pt x="40919" y="5871"/>
                  </a:lnTo>
                  <a:lnTo>
                    <a:pt x="49506" y="1612"/>
                  </a:lnTo>
                  <a:lnTo>
                    <a:pt x="71526" y="0"/>
                  </a:lnTo>
                  <a:lnTo>
                    <a:pt x="104641" y="11258"/>
                  </a:lnTo>
                  <a:lnTo>
                    <a:pt x="122936" y="29243"/>
                  </a:lnTo>
                  <a:lnTo>
                    <a:pt x="160988" y="85188"/>
                  </a:lnTo>
                  <a:lnTo>
                    <a:pt x="180021" y="124237"/>
                  </a:lnTo>
                  <a:lnTo>
                    <a:pt x="187637" y="169994"/>
                  </a:lnTo>
                  <a:lnTo>
                    <a:pt x="189513" y="18962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3724162" y="1230147"/>
              <a:ext cx="146105" cy="183563"/>
            </a:xfrm>
            <a:custGeom>
              <a:avLst/>
              <a:gdLst/>
              <a:ahLst/>
              <a:cxnLst/>
              <a:rect l="0" t="0" r="0" b="0"/>
              <a:pathLst>
                <a:path w="146105" h="183563">
                  <a:moveTo>
                    <a:pt x="76625" y="22744"/>
                  </a:moveTo>
                  <a:lnTo>
                    <a:pt x="65447" y="11565"/>
                  </a:lnTo>
                  <a:lnTo>
                    <a:pt x="59814" y="10612"/>
                  </a:lnTo>
                  <a:lnTo>
                    <a:pt x="53720" y="12316"/>
                  </a:lnTo>
                  <a:lnTo>
                    <a:pt x="27127" y="31862"/>
                  </a:lnTo>
                  <a:lnTo>
                    <a:pt x="11916" y="62620"/>
                  </a:lnTo>
                  <a:lnTo>
                    <a:pt x="0" y="95780"/>
                  </a:lnTo>
                  <a:lnTo>
                    <a:pt x="239" y="133421"/>
                  </a:lnTo>
                  <a:lnTo>
                    <a:pt x="7971" y="154212"/>
                  </a:lnTo>
                  <a:lnTo>
                    <a:pt x="13308" y="163032"/>
                  </a:lnTo>
                  <a:lnTo>
                    <a:pt x="28597" y="175951"/>
                  </a:lnTo>
                  <a:lnTo>
                    <a:pt x="37588" y="181034"/>
                  </a:lnTo>
                  <a:lnTo>
                    <a:pt x="63175" y="183562"/>
                  </a:lnTo>
                  <a:lnTo>
                    <a:pt x="90535" y="179616"/>
                  </a:lnTo>
                  <a:lnTo>
                    <a:pt x="110493" y="170064"/>
                  </a:lnTo>
                  <a:lnTo>
                    <a:pt x="134883" y="145943"/>
                  </a:lnTo>
                  <a:lnTo>
                    <a:pt x="143462" y="120393"/>
                  </a:lnTo>
                  <a:lnTo>
                    <a:pt x="146104" y="91880"/>
                  </a:lnTo>
                  <a:lnTo>
                    <a:pt x="139846" y="54927"/>
                  </a:lnTo>
                  <a:lnTo>
                    <a:pt x="129680" y="28469"/>
                  </a:lnTo>
                  <a:lnTo>
                    <a:pt x="114243" y="10470"/>
                  </a:lnTo>
                  <a:lnTo>
                    <a:pt x="98024" y="911"/>
                  </a:lnTo>
                  <a:lnTo>
                    <a:pt x="92061" y="0"/>
                  </a:lnTo>
                  <a:lnTo>
                    <a:pt x="76625" y="168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4190342" y="1188575"/>
              <a:ext cx="153141" cy="236488"/>
            </a:xfrm>
            <a:custGeom>
              <a:avLst/>
              <a:gdLst/>
              <a:ahLst/>
              <a:cxnLst/>
              <a:rect l="0" t="0" r="0" b="0"/>
              <a:pathLst>
                <a:path w="153141" h="236488">
                  <a:moveTo>
                    <a:pt x="147399" y="32730"/>
                  </a:moveTo>
                  <a:lnTo>
                    <a:pt x="112501" y="3422"/>
                  </a:lnTo>
                  <a:lnTo>
                    <a:pt x="103077" y="323"/>
                  </a:lnTo>
                  <a:lnTo>
                    <a:pt x="83246" y="0"/>
                  </a:lnTo>
                  <a:lnTo>
                    <a:pt x="52352" y="11984"/>
                  </a:lnTo>
                  <a:lnTo>
                    <a:pt x="20971" y="30353"/>
                  </a:lnTo>
                  <a:lnTo>
                    <a:pt x="15150" y="38164"/>
                  </a:lnTo>
                  <a:lnTo>
                    <a:pt x="12440" y="46881"/>
                  </a:lnTo>
                  <a:lnTo>
                    <a:pt x="11803" y="56202"/>
                  </a:lnTo>
                  <a:lnTo>
                    <a:pt x="17334" y="72798"/>
                  </a:lnTo>
                  <a:lnTo>
                    <a:pt x="22084" y="80499"/>
                  </a:lnTo>
                  <a:lnTo>
                    <a:pt x="39841" y="92175"/>
                  </a:lnTo>
                  <a:lnTo>
                    <a:pt x="94456" y="112958"/>
                  </a:lnTo>
                  <a:lnTo>
                    <a:pt x="125083" y="125002"/>
                  </a:lnTo>
                  <a:lnTo>
                    <a:pt x="141770" y="136521"/>
                  </a:lnTo>
                  <a:lnTo>
                    <a:pt x="147156" y="145208"/>
                  </a:lnTo>
                  <a:lnTo>
                    <a:pt x="153140" y="167338"/>
                  </a:lnTo>
                  <a:lnTo>
                    <a:pt x="149560" y="189652"/>
                  </a:lnTo>
                  <a:lnTo>
                    <a:pt x="145330" y="200516"/>
                  </a:lnTo>
                  <a:lnTo>
                    <a:pt x="131271" y="215706"/>
                  </a:lnTo>
                  <a:lnTo>
                    <a:pt x="93650" y="234990"/>
                  </a:lnTo>
                  <a:lnTo>
                    <a:pt x="73207" y="236487"/>
                  </a:lnTo>
                  <a:lnTo>
                    <a:pt x="11511" y="224765"/>
                  </a:lnTo>
                  <a:lnTo>
                    <a:pt x="0" y="22224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4400911" y="1219233"/>
              <a:ext cx="168457" cy="219015"/>
            </a:xfrm>
            <a:custGeom>
              <a:avLst/>
              <a:gdLst/>
              <a:ahLst/>
              <a:cxnLst/>
              <a:rect l="0" t="0" r="0" b="0"/>
              <a:pathLst>
                <a:path w="168457" h="219015">
                  <a:moveTo>
                    <a:pt x="0" y="107357"/>
                  </a:moveTo>
                  <a:lnTo>
                    <a:pt x="37479" y="99024"/>
                  </a:lnTo>
                  <a:lnTo>
                    <a:pt x="83313" y="91673"/>
                  </a:lnTo>
                  <a:lnTo>
                    <a:pt x="115543" y="76714"/>
                  </a:lnTo>
                  <a:lnTo>
                    <a:pt x="141730" y="51874"/>
                  </a:lnTo>
                  <a:lnTo>
                    <a:pt x="145960" y="42293"/>
                  </a:lnTo>
                  <a:lnTo>
                    <a:pt x="147540" y="22288"/>
                  </a:lnTo>
                  <a:lnTo>
                    <a:pt x="143984" y="14379"/>
                  </a:lnTo>
                  <a:lnTo>
                    <a:pt x="130674" y="2473"/>
                  </a:lnTo>
                  <a:lnTo>
                    <a:pt x="122211" y="0"/>
                  </a:lnTo>
                  <a:lnTo>
                    <a:pt x="92363" y="2108"/>
                  </a:lnTo>
                  <a:lnTo>
                    <a:pt x="56743" y="11312"/>
                  </a:lnTo>
                  <a:lnTo>
                    <a:pt x="38478" y="22166"/>
                  </a:lnTo>
                  <a:lnTo>
                    <a:pt x="25680" y="37909"/>
                  </a:lnTo>
                  <a:lnTo>
                    <a:pt x="7933" y="82201"/>
                  </a:lnTo>
                  <a:lnTo>
                    <a:pt x="6645" y="105535"/>
                  </a:lnTo>
                  <a:lnTo>
                    <a:pt x="15351" y="154700"/>
                  </a:lnTo>
                  <a:lnTo>
                    <a:pt x="30545" y="184426"/>
                  </a:lnTo>
                  <a:lnTo>
                    <a:pt x="55454" y="208051"/>
                  </a:lnTo>
                  <a:lnTo>
                    <a:pt x="78069" y="216451"/>
                  </a:lnTo>
                  <a:lnTo>
                    <a:pt x="103718" y="219014"/>
                  </a:lnTo>
                  <a:lnTo>
                    <a:pt x="148953" y="214248"/>
                  </a:lnTo>
                  <a:lnTo>
                    <a:pt x="168456" y="2126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4615590" y="1239768"/>
              <a:ext cx="238048" cy="170635"/>
            </a:xfrm>
            <a:custGeom>
              <a:avLst/>
              <a:gdLst/>
              <a:ahLst/>
              <a:cxnLst/>
              <a:rect l="0" t="0" r="0" b="0"/>
              <a:pathLst>
                <a:path w="238048" h="170635">
                  <a:moveTo>
                    <a:pt x="101177" y="149993"/>
                  </a:moveTo>
                  <a:lnTo>
                    <a:pt x="112355" y="138815"/>
                  </a:lnTo>
                  <a:lnTo>
                    <a:pt x="117843" y="120848"/>
                  </a:lnTo>
                  <a:lnTo>
                    <a:pt x="120486" y="58851"/>
                  </a:lnTo>
                  <a:lnTo>
                    <a:pt x="116387" y="35786"/>
                  </a:lnTo>
                  <a:lnTo>
                    <a:pt x="111317" y="27062"/>
                  </a:lnTo>
                  <a:lnTo>
                    <a:pt x="96325" y="14249"/>
                  </a:lnTo>
                  <a:lnTo>
                    <a:pt x="68153" y="458"/>
                  </a:lnTo>
                  <a:lnTo>
                    <a:pt x="59274" y="0"/>
                  </a:lnTo>
                  <a:lnTo>
                    <a:pt x="43169" y="5731"/>
                  </a:lnTo>
                  <a:lnTo>
                    <a:pt x="20948" y="22111"/>
                  </a:lnTo>
                  <a:lnTo>
                    <a:pt x="9757" y="41294"/>
                  </a:lnTo>
                  <a:lnTo>
                    <a:pt x="0" y="78402"/>
                  </a:lnTo>
                  <a:lnTo>
                    <a:pt x="57" y="105307"/>
                  </a:lnTo>
                  <a:lnTo>
                    <a:pt x="7882" y="132862"/>
                  </a:lnTo>
                  <a:lnTo>
                    <a:pt x="22277" y="154468"/>
                  </a:lnTo>
                  <a:lnTo>
                    <a:pt x="31030" y="163505"/>
                  </a:lnTo>
                  <a:lnTo>
                    <a:pt x="40374" y="168360"/>
                  </a:lnTo>
                  <a:lnTo>
                    <a:pt x="60115" y="170634"/>
                  </a:lnTo>
                  <a:lnTo>
                    <a:pt x="69123" y="167263"/>
                  </a:lnTo>
                  <a:lnTo>
                    <a:pt x="85371" y="154159"/>
                  </a:lnTo>
                  <a:lnTo>
                    <a:pt x="113696" y="117151"/>
                  </a:lnTo>
                  <a:lnTo>
                    <a:pt x="123508" y="96792"/>
                  </a:lnTo>
                  <a:lnTo>
                    <a:pt x="127763" y="93469"/>
                  </a:lnTo>
                  <a:lnTo>
                    <a:pt x="131769" y="94763"/>
                  </a:lnTo>
                  <a:lnTo>
                    <a:pt x="177514" y="136420"/>
                  </a:lnTo>
                  <a:lnTo>
                    <a:pt x="200225" y="143961"/>
                  </a:lnTo>
                  <a:lnTo>
                    <a:pt x="238047" y="14999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4894907" y="1205188"/>
              <a:ext cx="119092" cy="172243"/>
            </a:xfrm>
            <a:custGeom>
              <a:avLst/>
              <a:gdLst/>
              <a:ahLst/>
              <a:cxnLst/>
              <a:rect l="0" t="0" r="0" b="0"/>
              <a:pathLst>
                <a:path w="119092" h="172243">
                  <a:moveTo>
                    <a:pt x="95600" y="5589"/>
                  </a:moveTo>
                  <a:lnTo>
                    <a:pt x="78833" y="0"/>
                  </a:lnTo>
                  <a:lnTo>
                    <a:pt x="61242" y="375"/>
                  </a:lnTo>
                  <a:lnTo>
                    <a:pt x="41725" y="5611"/>
                  </a:lnTo>
                  <a:lnTo>
                    <a:pt x="21353" y="15737"/>
                  </a:lnTo>
                  <a:lnTo>
                    <a:pt x="6840" y="31156"/>
                  </a:lnTo>
                  <a:lnTo>
                    <a:pt x="1332" y="40181"/>
                  </a:lnTo>
                  <a:lnTo>
                    <a:pt x="0" y="48538"/>
                  </a:lnTo>
                  <a:lnTo>
                    <a:pt x="1451" y="56448"/>
                  </a:lnTo>
                  <a:lnTo>
                    <a:pt x="4758" y="64061"/>
                  </a:lnTo>
                  <a:lnTo>
                    <a:pt x="11642" y="69137"/>
                  </a:lnTo>
                  <a:lnTo>
                    <a:pt x="74413" y="86803"/>
                  </a:lnTo>
                  <a:lnTo>
                    <a:pt x="95543" y="93546"/>
                  </a:lnTo>
                  <a:lnTo>
                    <a:pt x="110392" y="106682"/>
                  </a:lnTo>
                  <a:lnTo>
                    <a:pt x="115990" y="115098"/>
                  </a:lnTo>
                  <a:lnTo>
                    <a:pt x="119091" y="133808"/>
                  </a:lnTo>
                  <a:lnTo>
                    <a:pt x="118280" y="143711"/>
                  </a:lnTo>
                  <a:lnTo>
                    <a:pt x="114229" y="151483"/>
                  </a:lnTo>
                  <a:lnTo>
                    <a:pt x="100370" y="163237"/>
                  </a:lnTo>
                  <a:lnTo>
                    <a:pt x="67248" y="170843"/>
                  </a:lnTo>
                  <a:lnTo>
                    <a:pt x="18814" y="172242"/>
                  </a:lnTo>
                  <a:lnTo>
                    <a:pt x="12824" y="170504"/>
                  </a:lnTo>
                  <a:lnTo>
                    <a:pt x="844" y="16351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5077528" y="1272345"/>
              <a:ext cx="129887" cy="138964"/>
            </a:xfrm>
            <a:custGeom>
              <a:avLst/>
              <a:gdLst/>
              <a:ahLst/>
              <a:cxnLst/>
              <a:rect l="0" t="0" r="0" b="0"/>
              <a:pathLst>
                <a:path w="129887" h="138964">
                  <a:moveTo>
                    <a:pt x="81435" y="12131"/>
                  </a:moveTo>
                  <a:lnTo>
                    <a:pt x="70257" y="953"/>
                  </a:lnTo>
                  <a:lnTo>
                    <a:pt x="63455" y="0"/>
                  </a:lnTo>
                  <a:lnTo>
                    <a:pt x="46538" y="5180"/>
                  </a:lnTo>
                  <a:lnTo>
                    <a:pt x="22872" y="21250"/>
                  </a:lnTo>
                  <a:lnTo>
                    <a:pt x="6632" y="46419"/>
                  </a:lnTo>
                  <a:lnTo>
                    <a:pt x="0" y="81692"/>
                  </a:lnTo>
                  <a:lnTo>
                    <a:pt x="4688" y="101929"/>
                  </a:lnTo>
                  <a:lnTo>
                    <a:pt x="26761" y="133984"/>
                  </a:lnTo>
                  <a:lnTo>
                    <a:pt x="36797" y="137820"/>
                  </a:lnTo>
                  <a:lnTo>
                    <a:pt x="63546" y="138963"/>
                  </a:lnTo>
                  <a:lnTo>
                    <a:pt x="85573" y="132452"/>
                  </a:lnTo>
                  <a:lnTo>
                    <a:pt x="118777" y="109208"/>
                  </a:lnTo>
                  <a:lnTo>
                    <a:pt x="127278" y="89591"/>
                  </a:lnTo>
                  <a:lnTo>
                    <a:pt x="129886" y="66445"/>
                  </a:lnTo>
                  <a:lnTo>
                    <a:pt x="127145" y="44460"/>
                  </a:lnTo>
                  <a:lnTo>
                    <a:pt x="118909" y="26109"/>
                  </a:lnTo>
                  <a:lnTo>
                    <a:pt x="102493" y="160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5222134" y="1252551"/>
              <a:ext cx="189514" cy="158268"/>
            </a:xfrm>
            <a:custGeom>
              <a:avLst/>
              <a:gdLst/>
              <a:ahLst/>
              <a:cxnLst/>
              <a:rect l="0" t="0" r="0" b="0"/>
              <a:pathLst>
                <a:path w="189514" h="158268">
                  <a:moveTo>
                    <a:pt x="0" y="42454"/>
                  </a:moveTo>
                  <a:lnTo>
                    <a:pt x="15642" y="60435"/>
                  </a:lnTo>
                  <a:lnTo>
                    <a:pt x="38437" y="116808"/>
                  </a:lnTo>
                  <a:lnTo>
                    <a:pt x="45549" y="137501"/>
                  </a:lnTo>
                  <a:lnTo>
                    <a:pt x="45574" y="140914"/>
                  </a:lnTo>
                  <a:lnTo>
                    <a:pt x="43251" y="139679"/>
                  </a:lnTo>
                  <a:lnTo>
                    <a:pt x="39363" y="135347"/>
                  </a:lnTo>
                  <a:lnTo>
                    <a:pt x="28301" y="101303"/>
                  </a:lnTo>
                  <a:lnTo>
                    <a:pt x="23204" y="59761"/>
                  </a:lnTo>
                  <a:lnTo>
                    <a:pt x="28250" y="34938"/>
                  </a:lnTo>
                  <a:lnTo>
                    <a:pt x="32872" y="23405"/>
                  </a:lnTo>
                  <a:lnTo>
                    <a:pt x="47366" y="7471"/>
                  </a:lnTo>
                  <a:lnTo>
                    <a:pt x="56144" y="1585"/>
                  </a:lnTo>
                  <a:lnTo>
                    <a:pt x="65505" y="0"/>
                  </a:lnTo>
                  <a:lnTo>
                    <a:pt x="85266" y="4478"/>
                  </a:lnTo>
                  <a:lnTo>
                    <a:pt x="110532" y="20153"/>
                  </a:lnTo>
                  <a:lnTo>
                    <a:pt x="154263" y="74854"/>
                  </a:lnTo>
                  <a:lnTo>
                    <a:pt x="181864" y="137282"/>
                  </a:lnTo>
                  <a:lnTo>
                    <a:pt x="189513" y="15826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5463445" y="1207758"/>
              <a:ext cx="169397" cy="195745"/>
            </a:xfrm>
            <a:custGeom>
              <a:avLst/>
              <a:gdLst/>
              <a:ahLst/>
              <a:cxnLst/>
              <a:rect l="0" t="0" r="0" b="0"/>
              <a:pathLst>
                <a:path w="169397" h="195745">
                  <a:moveTo>
                    <a:pt x="95601" y="13547"/>
                  </a:moveTo>
                  <a:lnTo>
                    <a:pt x="78834" y="2369"/>
                  </a:lnTo>
                  <a:lnTo>
                    <a:pt x="61243" y="0"/>
                  </a:lnTo>
                  <a:lnTo>
                    <a:pt x="41726" y="4017"/>
                  </a:lnTo>
                  <a:lnTo>
                    <a:pt x="21354" y="13601"/>
                  </a:lnTo>
                  <a:lnTo>
                    <a:pt x="6840" y="31898"/>
                  </a:lnTo>
                  <a:lnTo>
                    <a:pt x="1333" y="43329"/>
                  </a:lnTo>
                  <a:lnTo>
                    <a:pt x="0" y="54459"/>
                  </a:lnTo>
                  <a:lnTo>
                    <a:pt x="4759" y="76184"/>
                  </a:lnTo>
                  <a:lnTo>
                    <a:pt x="10473" y="84551"/>
                  </a:lnTo>
                  <a:lnTo>
                    <a:pt x="26181" y="96967"/>
                  </a:lnTo>
                  <a:lnTo>
                    <a:pt x="60344" y="110534"/>
                  </a:lnTo>
                  <a:lnTo>
                    <a:pt x="119876" y="119533"/>
                  </a:lnTo>
                  <a:lnTo>
                    <a:pt x="144995" y="129282"/>
                  </a:lnTo>
                  <a:lnTo>
                    <a:pt x="161617" y="144534"/>
                  </a:lnTo>
                  <a:lnTo>
                    <a:pt x="167688" y="153514"/>
                  </a:lnTo>
                  <a:lnTo>
                    <a:pt x="169396" y="161841"/>
                  </a:lnTo>
                  <a:lnTo>
                    <a:pt x="168194" y="169731"/>
                  </a:lnTo>
                  <a:lnTo>
                    <a:pt x="165054" y="177331"/>
                  </a:lnTo>
                  <a:lnTo>
                    <a:pt x="152205" y="188896"/>
                  </a:lnTo>
                  <a:lnTo>
                    <a:pt x="143866" y="193617"/>
                  </a:lnTo>
                  <a:lnTo>
                    <a:pt x="125241" y="195744"/>
                  </a:lnTo>
                  <a:lnTo>
                    <a:pt x="84689" y="187577"/>
                  </a:lnTo>
                  <a:lnTo>
                    <a:pt x="30286" y="162951"/>
                  </a:lnTo>
                  <a:lnTo>
                    <a:pt x="11373" y="15041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8" name="Group 97"/>
          <p:cNvGrpSpPr/>
          <p:nvPr/>
        </p:nvGrpSpPr>
        <p:grpSpPr>
          <a:xfrm>
            <a:off x="400383" y="2747937"/>
            <a:ext cx="6390498" cy="722340"/>
            <a:chOff x="400383" y="2747937"/>
            <a:chExt cx="6390498" cy="722340"/>
          </a:xfrm>
        </p:grpSpPr>
        <p:sp>
          <p:nvSpPr>
            <p:cNvPr id="66" name="Freeform 65"/>
            <p:cNvSpPr/>
            <p:nvPr/>
          </p:nvSpPr>
          <p:spPr>
            <a:xfrm>
              <a:off x="400383" y="2795086"/>
              <a:ext cx="368198" cy="621640"/>
            </a:xfrm>
            <a:custGeom>
              <a:avLst/>
              <a:gdLst/>
              <a:ahLst/>
              <a:cxnLst/>
              <a:rect l="0" t="0" r="0" b="0"/>
              <a:pathLst>
                <a:path w="368198" h="621640">
                  <a:moveTo>
                    <a:pt x="273440" y="79193"/>
                  </a:moveTo>
                  <a:lnTo>
                    <a:pt x="273440" y="56837"/>
                  </a:lnTo>
                  <a:lnTo>
                    <a:pt x="269931" y="47911"/>
                  </a:lnTo>
                  <a:lnTo>
                    <a:pt x="256673" y="31755"/>
                  </a:lnTo>
                  <a:lnTo>
                    <a:pt x="229478" y="9505"/>
                  </a:lnTo>
                  <a:lnTo>
                    <a:pt x="203209" y="1428"/>
                  </a:lnTo>
                  <a:lnTo>
                    <a:pt x="161774" y="0"/>
                  </a:lnTo>
                  <a:lnTo>
                    <a:pt x="138413" y="5392"/>
                  </a:lnTo>
                  <a:lnTo>
                    <a:pt x="105531" y="22751"/>
                  </a:lnTo>
                  <a:lnTo>
                    <a:pt x="58003" y="63962"/>
                  </a:lnTo>
                  <a:lnTo>
                    <a:pt x="29370" y="115872"/>
                  </a:lnTo>
                  <a:lnTo>
                    <a:pt x="11236" y="171707"/>
                  </a:lnTo>
                  <a:lnTo>
                    <a:pt x="3118" y="222808"/>
                  </a:lnTo>
                  <a:lnTo>
                    <a:pt x="712" y="276944"/>
                  </a:lnTo>
                  <a:lnTo>
                    <a:pt x="0" y="335488"/>
                  </a:lnTo>
                  <a:lnTo>
                    <a:pt x="5348" y="391602"/>
                  </a:lnTo>
                  <a:lnTo>
                    <a:pt x="17669" y="443717"/>
                  </a:lnTo>
                  <a:lnTo>
                    <a:pt x="34850" y="499810"/>
                  </a:lnTo>
                  <a:lnTo>
                    <a:pt x="65654" y="556815"/>
                  </a:lnTo>
                  <a:lnTo>
                    <a:pt x="96451" y="591938"/>
                  </a:lnTo>
                  <a:lnTo>
                    <a:pt x="121469" y="609677"/>
                  </a:lnTo>
                  <a:lnTo>
                    <a:pt x="167450" y="621639"/>
                  </a:lnTo>
                  <a:lnTo>
                    <a:pt x="212530" y="619594"/>
                  </a:lnTo>
                  <a:lnTo>
                    <a:pt x="249934" y="605990"/>
                  </a:lnTo>
                  <a:lnTo>
                    <a:pt x="306274" y="566738"/>
                  </a:lnTo>
                  <a:lnTo>
                    <a:pt x="368197" y="51086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884403" y="2842694"/>
              <a:ext cx="21048" cy="463255"/>
            </a:xfrm>
            <a:custGeom>
              <a:avLst/>
              <a:gdLst/>
              <a:ahLst/>
              <a:cxnLst/>
              <a:rect l="0" t="0" r="0" b="0"/>
              <a:pathLst>
                <a:path w="21048" h="463255">
                  <a:moveTo>
                    <a:pt x="21047" y="0"/>
                  </a:moveTo>
                  <a:lnTo>
                    <a:pt x="9869" y="11178"/>
                  </a:lnTo>
                  <a:lnTo>
                    <a:pt x="4381" y="29145"/>
                  </a:lnTo>
                  <a:lnTo>
                    <a:pt x="1291" y="74926"/>
                  </a:lnTo>
                  <a:lnTo>
                    <a:pt x="376" y="137234"/>
                  </a:lnTo>
                  <a:lnTo>
                    <a:pt x="105" y="193910"/>
                  </a:lnTo>
                  <a:lnTo>
                    <a:pt x="24" y="246578"/>
                  </a:lnTo>
                  <a:lnTo>
                    <a:pt x="0" y="306637"/>
                  </a:lnTo>
                  <a:lnTo>
                    <a:pt x="3113" y="359527"/>
                  </a:lnTo>
                  <a:lnTo>
                    <a:pt x="9056" y="414429"/>
                  </a:lnTo>
                  <a:lnTo>
                    <a:pt x="10519" y="4632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985915" y="3095378"/>
              <a:ext cx="190823" cy="197166"/>
            </a:xfrm>
            <a:custGeom>
              <a:avLst/>
              <a:gdLst/>
              <a:ahLst/>
              <a:cxnLst/>
              <a:rect l="0" t="0" r="0" b="0"/>
              <a:pathLst>
                <a:path w="190823" h="197166">
                  <a:moveTo>
                    <a:pt x="109048" y="21057"/>
                  </a:moveTo>
                  <a:lnTo>
                    <a:pt x="92281" y="15468"/>
                  </a:lnTo>
                  <a:lnTo>
                    <a:pt x="74690" y="15843"/>
                  </a:lnTo>
                  <a:lnTo>
                    <a:pt x="55173" y="21079"/>
                  </a:lnTo>
                  <a:lnTo>
                    <a:pt x="34801" y="31205"/>
                  </a:lnTo>
                  <a:lnTo>
                    <a:pt x="20288" y="46624"/>
                  </a:lnTo>
                  <a:lnTo>
                    <a:pt x="1438" y="85119"/>
                  </a:lnTo>
                  <a:lnTo>
                    <a:pt x="0" y="105681"/>
                  </a:lnTo>
                  <a:lnTo>
                    <a:pt x="8609" y="147477"/>
                  </a:lnTo>
                  <a:lnTo>
                    <a:pt x="23786" y="173418"/>
                  </a:lnTo>
                  <a:lnTo>
                    <a:pt x="39569" y="185479"/>
                  </a:lnTo>
                  <a:lnTo>
                    <a:pt x="59451" y="193569"/>
                  </a:lnTo>
                  <a:lnTo>
                    <a:pt x="83886" y="197165"/>
                  </a:lnTo>
                  <a:lnTo>
                    <a:pt x="107224" y="192524"/>
                  </a:lnTo>
                  <a:lnTo>
                    <a:pt x="129294" y="181492"/>
                  </a:lnTo>
                  <a:lnTo>
                    <a:pt x="159111" y="155551"/>
                  </a:lnTo>
                  <a:lnTo>
                    <a:pt x="184993" y="104972"/>
                  </a:lnTo>
                  <a:lnTo>
                    <a:pt x="190822" y="68018"/>
                  </a:lnTo>
                  <a:lnTo>
                    <a:pt x="185946" y="47387"/>
                  </a:lnTo>
                  <a:lnTo>
                    <a:pt x="174811" y="30420"/>
                  </a:lnTo>
                  <a:lnTo>
                    <a:pt x="158163" y="15080"/>
                  </a:lnTo>
                  <a:lnTo>
                    <a:pt x="139066" y="6702"/>
                  </a:lnTo>
                  <a:lnTo>
                    <a:pt x="10904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1243071" y="3046028"/>
              <a:ext cx="160316" cy="225477"/>
            </a:xfrm>
            <a:custGeom>
              <a:avLst/>
              <a:gdLst/>
              <a:ahLst/>
              <a:cxnLst/>
              <a:rect l="0" t="0" r="0" b="0"/>
              <a:pathLst>
                <a:path w="160316" h="225477">
                  <a:moveTo>
                    <a:pt x="125633" y="7236"/>
                  </a:moveTo>
                  <a:lnTo>
                    <a:pt x="98077" y="0"/>
                  </a:lnTo>
                  <a:lnTo>
                    <a:pt x="41855" y="477"/>
                  </a:lnTo>
                  <a:lnTo>
                    <a:pt x="27667" y="2730"/>
                  </a:lnTo>
                  <a:lnTo>
                    <a:pt x="17038" y="7742"/>
                  </a:lnTo>
                  <a:lnTo>
                    <a:pt x="2110" y="22668"/>
                  </a:lnTo>
                  <a:lnTo>
                    <a:pt x="0" y="31562"/>
                  </a:lnTo>
                  <a:lnTo>
                    <a:pt x="3896" y="50803"/>
                  </a:lnTo>
                  <a:lnTo>
                    <a:pt x="9380" y="58507"/>
                  </a:lnTo>
                  <a:lnTo>
                    <a:pt x="24832" y="70187"/>
                  </a:lnTo>
                  <a:lnTo>
                    <a:pt x="83913" y="94646"/>
                  </a:lnTo>
                  <a:lnTo>
                    <a:pt x="124541" y="110116"/>
                  </a:lnTo>
                  <a:lnTo>
                    <a:pt x="141136" y="121591"/>
                  </a:lnTo>
                  <a:lnTo>
                    <a:pt x="153190" y="137609"/>
                  </a:lnTo>
                  <a:lnTo>
                    <a:pt x="158043" y="146794"/>
                  </a:lnTo>
                  <a:lnTo>
                    <a:pt x="160315" y="166358"/>
                  </a:lnTo>
                  <a:lnTo>
                    <a:pt x="156255" y="185581"/>
                  </a:lnTo>
                  <a:lnTo>
                    <a:pt x="146652" y="201924"/>
                  </a:lnTo>
                  <a:lnTo>
                    <a:pt x="131465" y="213867"/>
                  </a:lnTo>
                  <a:lnTo>
                    <a:pt x="111848" y="221904"/>
                  </a:lnTo>
                  <a:lnTo>
                    <a:pt x="87531" y="225476"/>
                  </a:lnTo>
                  <a:lnTo>
                    <a:pt x="64245" y="220825"/>
                  </a:lnTo>
                  <a:lnTo>
                    <a:pt x="30877" y="20727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1463461" y="3072852"/>
              <a:ext cx="147400" cy="180653"/>
            </a:xfrm>
            <a:custGeom>
              <a:avLst/>
              <a:gdLst/>
              <a:ahLst/>
              <a:cxnLst/>
              <a:rect l="0" t="0" r="0" b="0"/>
              <a:pathLst>
                <a:path w="147400" h="180653">
                  <a:moveTo>
                    <a:pt x="0" y="106754"/>
                  </a:moveTo>
                  <a:lnTo>
                    <a:pt x="11178" y="95576"/>
                  </a:lnTo>
                  <a:lnTo>
                    <a:pt x="29144" y="90087"/>
                  </a:lnTo>
                  <a:lnTo>
                    <a:pt x="83906" y="77870"/>
                  </a:lnTo>
                  <a:lnTo>
                    <a:pt x="114548" y="66740"/>
                  </a:lnTo>
                  <a:lnTo>
                    <a:pt x="131239" y="55435"/>
                  </a:lnTo>
                  <a:lnTo>
                    <a:pt x="136625" y="46805"/>
                  </a:lnTo>
                  <a:lnTo>
                    <a:pt x="142610" y="24738"/>
                  </a:lnTo>
                  <a:lnTo>
                    <a:pt x="140697" y="15812"/>
                  </a:lnTo>
                  <a:lnTo>
                    <a:pt x="135912" y="8691"/>
                  </a:lnTo>
                  <a:lnTo>
                    <a:pt x="129212" y="2774"/>
                  </a:lnTo>
                  <a:lnTo>
                    <a:pt x="121236" y="0"/>
                  </a:lnTo>
                  <a:lnTo>
                    <a:pt x="103016" y="36"/>
                  </a:lnTo>
                  <a:lnTo>
                    <a:pt x="73027" y="6634"/>
                  </a:lnTo>
                  <a:lnTo>
                    <a:pt x="47504" y="21587"/>
                  </a:lnTo>
                  <a:lnTo>
                    <a:pt x="25123" y="46424"/>
                  </a:lnTo>
                  <a:lnTo>
                    <a:pt x="17015" y="69022"/>
                  </a:lnTo>
                  <a:lnTo>
                    <a:pt x="14581" y="93494"/>
                  </a:lnTo>
                  <a:lnTo>
                    <a:pt x="17399" y="116068"/>
                  </a:lnTo>
                  <a:lnTo>
                    <a:pt x="31151" y="148508"/>
                  </a:lnTo>
                  <a:lnTo>
                    <a:pt x="55633" y="174758"/>
                  </a:lnTo>
                  <a:lnTo>
                    <a:pt x="81268" y="180652"/>
                  </a:lnTo>
                  <a:lnTo>
                    <a:pt x="119225" y="177393"/>
                  </a:lnTo>
                  <a:lnTo>
                    <a:pt x="147399" y="16992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1684559" y="3084849"/>
              <a:ext cx="126343" cy="170819"/>
            </a:xfrm>
            <a:custGeom>
              <a:avLst/>
              <a:gdLst/>
              <a:ahLst/>
              <a:cxnLst/>
              <a:rect l="0" t="0" r="0" b="0"/>
              <a:pathLst>
                <a:path w="126343" h="170819">
                  <a:moveTo>
                    <a:pt x="0" y="52643"/>
                  </a:moveTo>
                  <a:lnTo>
                    <a:pt x="0" y="75000"/>
                  </a:lnTo>
                  <a:lnTo>
                    <a:pt x="23719" y="136985"/>
                  </a:lnTo>
                  <a:lnTo>
                    <a:pt x="36097" y="170818"/>
                  </a:lnTo>
                  <a:lnTo>
                    <a:pt x="26070" y="117620"/>
                  </a:lnTo>
                  <a:lnTo>
                    <a:pt x="28354" y="95559"/>
                  </a:lnTo>
                  <a:lnTo>
                    <a:pt x="41807" y="63409"/>
                  </a:lnTo>
                  <a:lnTo>
                    <a:pt x="66200" y="37245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2247641" y="2768994"/>
              <a:ext cx="26515" cy="421141"/>
            </a:xfrm>
            <a:custGeom>
              <a:avLst/>
              <a:gdLst/>
              <a:ahLst/>
              <a:cxnLst/>
              <a:rect l="0" t="0" r="0" b="0"/>
              <a:pathLst>
                <a:path w="26515" h="421141">
                  <a:moveTo>
                    <a:pt x="26514" y="0"/>
                  </a:moveTo>
                  <a:lnTo>
                    <a:pt x="26514" y="22357"/>
                  </a:lnTo>
                  <a:lnTo>
                    <a:pt x="9747" y="69796"/>
                  </a:lnTo>
                  <a:lnTo>
                    <a:pt x="1515" y="111349"/>
                  </a:lnTo>
                  <a:lnTo>
                    <a:pt x="0" y="171423"/>
                  </a:lnTo>
                  <a:lnTo>
                    <a:pt x="6960" y="225097"/>
                  </a:lnTo>
                  <a:lnTo>
                    <a:pt x="13311" y="285455"/>
                  </a:lnTo>
                  <a:lnTo>
                    <a:pt x="18313" y="344672"/>
                  </a:lnTo>
                  <a:lnTo>
                    <a:pt x="24084" y="389905"/>
                  </a:lnTo>
                  <a:lnTo>
                    <a:pt x="26514" y="4211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2137285" y="2947979"/>
              <a:ext cx="252685" cy="63172"/>
            </a:xfrm>
            <a:custGeom>
              <a:avLst/>
              <a:gdLst/>
              <a:ahLst/>
              <a:cxnLst/>
              <a:rect l="0" t="0" r="0" b="0"/>
              <a:pathLst>
                <a:path w="252685" h="63172">
                  <a:moveTo>
                    <a:pt x="252684" y="0"/>
                  </a:moveTo>
                  <a:lnTo>
                    <a:pt x="194067" y="14654"/>
                  </a:lnTo>
                  <a:lnTo>
                    <a:pt x="132657" y="28198"/>
                  </a:lnTo>
                  <a:lnTo>
                    <a:pt x="74253" y="42138"/>
                  </a:lnTo>
                  <a:lnTo>
                    <a:pt x="15497" y="58495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2365327" y="3060751"/>
              <a:ext cx="157052" cy="142982"/>
            </a:xfrm>
            <a:custGeom>
              <a:avLst/>
              <a:gdLst/>
              <a:ahLst/>
              <a:cxnLst/>
              <a:rect l="0" t="0" r="0" b="0"/>
              <a:pathLst>
                <a:path w="157052" h="142982">
                  <a:moveTo>
                    <a:pt x="108870" y="24098"/>
                  </a:moveTo>
                  <a:lnTo>
                    <a:pt x="92102" y="18509"/>
                  </a:lnTo>
                  <a:lnTo>
                    <a:pt x="53729" y="20623"/>
                  </a:lnTo>
                  <a:lnTo>
                    <a:pt x="16492" y="34247"/>
                  </a:lnTo>
                  <a:lnTo>
                    <a:pt x="8681" y="42562"/>
                  </a:lnTo>
                  <a:lnTo>
                    <a:pt x="0" y="64280"/>
                  </a:lnTo>
                  <a:lnTo>
                    <a:pt x="2382" y="86410"/>
                  </a:lnTo>
                  <a:lnTo>
                    <a:pt x="12409" y="106775"/>
                  </a:lnTo>
                  <a:lnTo>
                    <a:pt x="28564" y="123624"/>
                  </a:lnTo>
                  <a:lnTo>
                    <a:pt x="57389" y="140675"/>
                  </a:lnTo>
                  <a:lnTo>
                    <a:pt x="80920" y="142981"/>
                  </a:lnTo>
                  <a:lnTo>
                    <a:pt x="104637" y="138936"/>
                  </a:lnTo>
                  <a:lnTo>
                    <a:pt x="131142" y="123505"/>
                  </a:lnTo>
                  <a:lnTo>
                    <a:pt x="146454" y="110783"/>
                  </a:lnTo>
                  <a:lnTo>
                    <a:pt x="154820" y="87971"/>
                  </a:lnTo>
                  <a:lnTo>
                    <a:pt x="157051" y="73699"/>
                  </a:lnTo>
                  <a:lnTo>
                    <a:pt x="153290" y="51603"/>
                  </a:lnTo>
                  <a:lnTo>
                    <a:pt x="138019" y="26009"/>
                  </a:lnTo>
                  <a:lnTo>
                    <a:pt x="131812" y="18353"/>
                  </a:lnTo>
                  <a:lnTo>
                    <a:pt x="112437" y="6727"/>
                  </a:lnTo>
                  <a:lnTo>
                    <a:pt x="90568" y="0"/>
                  </a:lnTo>
                  <a:lnTo>
                    <a:pt x="56227" y="30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2941913" y="2874279"/>
              <a:ext cx="16595" cy="326385"/>
            </a:xfrm>
            <a:custGeom>
              <a:avLst/>
              <a:gdLst/>
              <a:ahLst/>
              <a:cxnLst/>
              <a:rect l="0" t="0" r="0" b="0"/>
              <a:pathLst>
                <a:path w="16595" h="326385">
                  <a:moveTo>
                    <a:pt x="6066" y="0"/>
                  </a:moveTo>
                  <a:lnTo>
                    <a:pt x="6065" y="60384"/>
                  </a:lnTo>
                  <a:lnTo>
                    <a:pt x="6065" y="118108"/>
                  </a:lnTo>
                  <a:lnTo>
                    <a:pt x="2946" y="170306"/>
                  </a:lnTo>
                  <a:lnTo>
                    <a:pt x="0" y="198524"/>
                  </a:lnTo>
                  <a:lnTo>
                    <a:pt x="7641" y="261180"/>
                  </a:lnTo>
                  <a:lnTo>
                    <a:pt x="13941" y="298485"/>
                  </a:lnTo>
                  <a:lnTo>
                    <a:pt x="16594" y="3263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2842694" y="3016089"/>
              <a:ext cx="210571" cy="26647"/>
            </a:xfrm>
            <a:custGeom>
              <a:avLst/>
              <a:gdLst/>
              <a:ahLst/>
              <a:cxnLst/>
              <a:rect l="0" t="0" r="0" b="0"/>
              <a:pathLst>
                <a:path w="210571" h="26647">
                  <a:moveTo>
                    <a:pt x="210570" y="5589"/>
                  </a:moveTo>
                  <a:lnTo>
                    <a:pt x="193802" y="0"/>
                  </a:lnTo>
                  <a:lnTo>
                    <a:pt x="132005" y="4045"/>
                  </a:lnTo>
                  <a:lnTo>
                    <a:pt x="71308" y="10873"/>
                  </a:lnTo>
                  <a:lnTo>
                    <a:pt x="17839" y="23760"/>
                  </a:lnTo>
                  <a:lnTo>
                    <a:pt x="0" y="2664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3075693" y="2811108"/>
              <a:ext cx="367126" cy="333999"/>
            </a:xfrm>
            <a:custGeom>
              <a:avLst/>
              <a:gdLst/>
              <a:ahLst/>
              <a:cxnLst/>
              <a:rect l="0" t="0" r="0" b="0"/>
              <a:pathLst>
                <a:path w="367126" h="333999">
                  <a:moveTo>
                    <a:pt x="30213" y="0"/>
                  </a:moveTo>
                  <a:lnTo>
                    <a:pt x="7856" y="27946"/>
                  </a:lnTo>
                  <a:lnTo>
                    <a:pt x="0" y="57264"/>
                  </a:lnTo>
                  <a:lnTo>
                    <a:pt x="2154" y="112894"/>
                  </a:lnTo>
                  <a:lnTo>
                    <a:pt x="10201" y="168761"/>
                  </a:lnTo>
                  <a:lnTo>
                    <a:pt x="19994" y="216900"/>
                  </a:lnTo>
                  <a:lnTo>
                    <a:pt x="30305" y="269377"/>
                  </a:lnTo>
                  <a:lnTo>
                    <a:pt x="38680" y="329031"/>
                  </a:lnTo>
                  <a:lnTo>
                    <a:pt x="39367" y="333998"/>
                  </a:lnTo>
                  <a:lnTo>
                    <a:pt x="39825" y="332630"/>
                  </a:lnTo>
                  <a:lnTo>
                    <a:pt x="41791" y="278377"/>
                  </a:lnTo>
                  <a:lnTo>
                    <a:pt x="55380" y="221709"/>
                  </a:lnTo>
                  <a:lnTo>
                    <a:pt x="61029" y="213317"/>
                  </a:lnTo>
                  <a:lnTo>
                    <a:pt x="76664" y="200873"/>
                  </a:lnTo>
                  <a:lnTo>
                    <a:pt x="84577" y="199426"/>
                  </a:lnTo>
                  <a:lnTo>
                    <a:pt x="92192" y="200801"/>
                  </a:lnTo>
                  <a:lnTo>
                    <a:pt x="99609" y="204057"/>
                  </a:lnTo>
                  <a:lnTo>
                    <a:pt x="121225" y="225408"/>
                  </a:lnTo>
                  <a:lnTo>
                    <a:pt x="150281" y="286862"/>
                  </a:lnTo>
                  <a:lnTo>
                    <a:pt x="148697" y="276843"/>
                  </a:lnTo>
                  <a:lnTo>
                    <a:pt x="150147" y="269960"/>
                  </a:lnTo>
                  <a:lnTo>
                    <a:pt x="163365" y="249094"/>
                  </a:lnTo>
                  <a:lnTo>
                    <a:pt x="175570" y="235101"/>
                  </a:lnTo>
                  <a:lnTo>
                    <a:pt x="206773" y="219658"/>
                  </a:lnTo>
                  <a:lnTo>
                    <a:pt x="261521" y="197195"/>
                  </a:lnTo>
                  <a:lnTo>
                    <a:pt x="303891" y="176993"/>
                  </a:lnTo>
                  <a:lnTo>
                    <a:pt x="308591" y="169468"/>
                  </a:lnTo>
                  <a:lnTo>
                    <a:pt x="309385" y="159772"/>
                  </a:lnTo>
                  <a:lnTo>
                    <a:pt x="307575" y="148629"/>
                  </a:lnTo>
                  <a:lnTo>
                    <a:pt x="301689" y="141200"/>
                  </a:lnTo>
                  <a:lnTo>
                    <a:pt x="282671" y="132946"/>
                  </a:lnTo>
                  <a:lnTo>
                    <a:pt x="261739" y="135516"/>
                  </a:lnTo>
                  <a:lnTo>
                    <a:pt x="251245" y="139477"/>
                  </a:lnTo>
                  <a:lnTo>
                    <a:pt x="236464" y="153237"/>
                  </a:lnTo>
                  <a:lnTo>
                    <a:pt x="217443" y="190667"/>
                  </a:lnTo>
                  <a:lnTo>
                    <a:pt x="211641" y="227030"/>
                  </a:lnTo>
                  <a:lnTo>
                    <a:pt x="215511" y="267440"/>
                  </a:lnTo>
                  <a:lnTo>
                    <a:pt x="229655" y="303460"/>
                  </a:lnTo>
                  <a:lnTo>
                    <a:pt x="245196" y="319315"/>
                  </a:lnTo>
                  <a:lnTo>
                    <a:pt x="254254" y="325181"/>
                  </a:lnTo>
                  <a:lnTo>
                    <a:pt x="289358" y="333436"/>
                  </a:lnTo>
                  <a:lnTo>
                    <a:pt x="329395" y="330293"/>
                  </a:lnTo>
                  <a:lnTo>
                    <a:pt x="367125" y="3158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3801933" y="2779523"/>
              <a:ext cx="272596" cy="392195"/>
            </a:xfrm>
            <a:custGeom>
              <a:avLst/>
              <a:gdLst/>
              <a:ahLst/>
              <a:cxnLst/>
              <a:rect l="0" t="0" r="0" b="0"/>
              <a:pathLst>
                <a:path w="272596" h="392195">
                  <a:moveTo>
                    <a:pt x="135725" y="0"/>
                  </a:moveTo>
                  <a:lnTo>
                    <a:pt x="98638" y="59941"/>
                  </a:lnTo>
                  <a:lnTo>
                    <a:pt x="64058" y="102784"/>
                  </a:lnTo>
                  <a:lnTo>
                    <a:pt x="44690" y="149778"/>
                  </a:lnTo>
                  <a:lnTo>
                    <a:pt x="22076" y="212470"/>
                  </a:lnTo>
                  <a:lnTo>
                    <a:pt x="4654" y="262678"/>
                  </a:lnTo>
                  <a:lnTo>
                    <a:pt x="0" y="319562"/>
                  </a:lnTo>
                  <a:lnTo>
                    <a:pt x="1703" y="349088"/>
                  </a:lnTo>
                  <a:lnTo>
                    <a:pt x="10259" y="370009"/>
                  </a:lnTo>
                  <a:lnTo>
                    <a:pt x="24980" y="383987"/>
                  </a:lnTo>
                  <a:lnTo>
                    <a:pt x="33819" y="389353"/>
                  </a:lnTo>
                  <a:lnTo>
                    <a:pt x="52999" y="392194"/>
                  </a:lnTo>
                  <a:lnTo>
                    <a:pt x="74391" y="388388"/>
                  </a:lnTo>
                  <a:lnTo>
                    <a:pt x="126252" y="373120"/>
                  </a:lnTo>
                  <a:lnTo>
                    <a:pt x="181557" y="363821"/>
                  </a:lnTo>
                  <a:lnTo>
                    <a:pt x="240113" y="350406"/>
                  </a:lnTo>
                  <a:lnTo>
                    <a:pt x="272595" y="3474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3853430" y="2947979"/>
              <a:ext cx="178986" cy="5590"/>
            </a:xfrm>
            <a:custGeom>
              <a:avLst/>
              <a:gdLst/>
              <a:ahLst/>
              <a:cxnLst/>
              <a:rect l="0" t="0" r="0" b="0"/>
              <a:pathLst>
                <a:path w="178986" h="5590">
                  <a:moveTo>
                    <a:pt x="178985" y="0"/>
                  </a:moveTo>
                  <a:lnTo>
                    <a:pt x="162217" y="5589"/>
                  </a:lnTo>
                  <a:lnTo>
                    <a:pt x="100420" y="1545"/>
                  </a:lnTo>
                  <a:lnTo>
                    <a:pt x="39723" y="30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3937658" y="2747937"/>
              <a:ext cx="200042" cy="31587"/>
            </a:xfrm>
            <a:custGeom>
              <a:avLst/>
              <a:gdLst/>
              <a:ahLst/>
              <a:cxnLst/>
              <a:rect l="0" t="0" r="0" b="0"/>
              <a:pathLst>
                <a:path w="200042" h="31587">
                  <a:moveTo>
                    <a:pt x="200041" y="0"/>
                  </a:moveTo>
                  <a:lnTo>
                    <a:pt x="141424" y="0"/>
                  </a:lnTo>
                  <a:lnTo>
                    <a:pt x="88420" y="8406"/>
                  </a:lnTo>
                  <a:lnTo>
                    <a:pt x="32137" y="24749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4112693" y="2998159"/>
              <a:ext cx="298748" cy="472118"/>
            </a:xfrm>
            <a:custGeom>
              <a:avLst/>
              <a:gdLst/>
              <a:ahLst/>
              <a:cxnLst/>
              <a:rect l="0" t="0" r="0" b="0"/>
              <a:pathLst>
                <a:path w="298748" h="472118">
                  <a:moveTo>
                    <a:pt x="98706" y="128804"/>
                  </a:moveTo>
                  <a:lnTo>
                    <a:pt x="113360" y="84842"/>
                  </a:lnTo>
                  <a:lnTo>
                    <a:pt x="113798" y="64812"/>
                  </a:lnTo>
                  <a:lnTo>
                    <a:pt x="104547" y="23357"/>
                  </a:lnTo>
                  <a:lnTo>
                    <a:pt x="99090" y="15222"/>
                  </a:lnTo>
                  <a:lnTo>
                    <a:pt x="83669" y="3064"/>
                  </a:lnTo>
                  <a:lnTo>
                    <a:pt x="65117" y="0"/>
                  </a:lnTo>
                  <a:lnTo>
                    <a:pt x="55256" y="821"/>
                  </a:lnTo>
                  <a:lnTo>
                    <a:pt x="38061" y="7972"/>
                  </a:lnTo>
                  <a:lnTo>
                    <a:pt x="30200" y="13154"/>
                  </a:lnTo>
                  <a:lnTo>
                    <a:pt x="18346" y="28271"/>
                  </a:lnTo>
                  <a:lnTo>
                    <a:pt x="1204" y="66572"/>
                  </a:lnTo>
                  <a:lnTo>
                    <a:pt x="0" y="90227"/>
                  </a:lnTo>
                  <a:lnTo>
                    <a:pt x="4533" y="113998"/>
                  </a:lnTo>
                  <a:lnTo>
                    <a:pt x="14348" y="132362"/>
                  </a:lnTo>
                  <a:lnTo>
                    <a:pt x="21410" y="137026"/>
                  </a:lnTo>
                  <a:lnTo>
                    <a:pt x="38616" y="139087"/>
                  </a:lnTo>
                  <a:lnTo>
                    <a:pt x="54842" y="132985"/>
                  </a:lnTo>
                  <a:lnTo>
                    <a:pt x="84322" y="110003"/>
                  </a:lnTo>
                  <a:lnTo>
                    <a:pt x="89117" y="111591"/>
                  </a:lnTo>
                  <a:lnTo>
                    <a:pt x="92313" y="118499"/>
                  </a:lnTo>
                  <a:lnTo>
                    <a:pt x="103033" y="177202"/>
                  </a:lnTo>
                  <a:lnTo>
                    <a:pt x="107397" y="235951"/>
                  </a:lnTo>
                  <a:lnTo>
                    <a:pt x="114279" y="297812"/>
                  </a:lnTo>
                  <a:lnTo>
                    <a:pt x="118138" y="360595"/>
                  </a:lnTo>
                  <a:lnTo>
                    <a:pt x="119282" y="418061"/>
                  </a:lnTo>
                  <a:lnTo>
                    <a:pt x="119668" y="472117"/>
                  </a:lnTo>
                  <a:lnTo>
                    <a:pt x="119721" y="465832"/>
                  </a:lnTo>
                  <a:lnTo>
                    <a:pt x="125983" y="453679"/>
                  </a:lnTo>
                  <a:lnTo>
                    <a:pt x="169260" y="405967"/>
                  </a:lnTo>
                  <a:lnTo>
                    <a:pt x="205449" y="386367"/>
                  </a:lnTo>
                  <a:lnTo>
                    <a:pt x="237179" y="376045"/>
                  </a:lnTo>
                  <a:lnTo>
                    <a:pt x="279870" y="368845"/>
                  </a:lnTo>
                  <a:lnTo>
                    <a:pt x="298747" y="36043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4295626" y="2979564"/>
              <a:ext cx="154213" cy="151162"/>
            </a:xfrm>
            <a:custGeom>
              <a:avLst/>
              <a:gdLst/>
              <a:ahLst/>
              <a:cxnLst/>
              <a:rect l="0" t="0" r="0" b="0"/>
              <a:pathLst>
                <a:path w="154213" h="151162">
                  <a:moveTo>
                    <a:pt x="0" y="31586"/>
                  </a:moveTo>
                  <a:lnTo>
                    <a:pt x="3120" y="85731"/>
                  </a:lnTo>
                  <a:lnTo>
                    <a:pt x="14655" y="135088"/>
                  </a:lnTo>
                  <a:lnTo>
                    <a:pt x="21469" y="142701"/>
                  </a:lnTo>
                  <a:lnTo>
                    <a:pt x="41517" y="151161"/>
                  </a:lnTo>
                  <a:lnTo>
                    <a:pt x="66025" y="148681"/>
                  </a:lnTo>
                  <a:lnTo>
                    <a:pt x="90176" y="139780"/>
                  </a:lnTo>
                  <a:lnTo>
                    <a:pt x="108709" y="128025"/>
                  </a:lnTo>
                  <a:lnTo>
                    <a:pt x="121625" y="111883"/>
                  </a:lnTo>
                  <a:lnTo>
                    <a:pt x="149335" y="61484"/>
                  </a:lnTo>
                  <a:lnTo>
                    <a:pt x="154212" y="26537"/>
                  </a:lnTo>
                  <a:lnTo>
                    <a:pt x="14740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4513847" y="3000355"/>
              <a:ext cx="181863" cy="189780"/>
            </a:xfrm>
            <a:custGeom>
              <a:avLst/>
              <a:gdLst/>
              <a:ahLst/>
              <a:cxnLst/>
              <a:rect l="0" t="0" r="0" b="0"/>
              <a:pathLst>
                <a:path w="181863" h="189780">
                  <a:moveTo>
                    <a:pt x="76578" y="116080"/>
                  </a:moveTo>
                  <a:lnTo>
                    <a:pt x="87756" y="99312"/>
                  </a:lnTo>
                  <a:lnTo>
                    <a:pt x="94708" y="60939"/>
                  </a:lnTo>
                  <a:lnTo>
                    <a:pt x="91178" y="23703"/>
                  </a:lnTo>
                  <a:lnTo>
                    <a:pt x="86311" y="14721"/>
                  </a:lnTo>
                  <a:lnTo>
                    <a:pt x="71545" y="1621"/>
                  </a:lnTo>
                  <a:lnTo>
                    <a:pt x="63864" y="0"/>
                  </a:lnTo>
                  <a:lnTo>
                    <a:pt x="56403" y="1258"/>
                  </a:lnTo>
                  <a:lnTo>
                    <a:pt x="41875" y="8896"/>
                  </a:lnTo>
                  <a:lnTo>
                    <a:pt x="27619" y="20089"/>
                  </a:lnTo>
                  <a:lnTo>
                    <a:pt x="12029" y="45134"/>
                  </a:lnTo>
                  <a:lnTo>
                    <a:pt x="0" y="80371"/>
                  </a:lnTo>
                  <a:lnTo>
                    <a:pt x="206" y="120447"/>
                  </a:lnTo>
                  <a:lnTo>
                    <a:pt x="7930" y="141808"/>
                  </a:lnTo>
                  <a:lnTo>
                    <a:pt x="13265" y="150779"/>
                  </a:lnTo>
                  <a:lnTo>
                    <a:pt x="20331" y="155590"/>
                  </a:lnTo>
                  <a:lnTo>
                    <a:pt x="37541" y="157817"/>
                  </a:lnTo>
                  <a:lnTo>
                    <a:pt x="45874" y="154433"/>
                  </a:lnTo>
                  <a:lnTo>
                    <a:pt x="61372" y="141314"/>
                  </a:lnTo>
                  <a:lnTo>
                    <a:pt x="77661" y="114198"/>
                  </a:lnTo>
                  <a:lnTo>
                    <a:pt x="81979" y="111316"/>
                  </a:lnTo>
                  <a:lnTo>
                    <a:pt x="86028" y="112904"/>
                  </a:lnTo>
                  <a:lnTo>
                    <a:pt x="134268" y="170373"/>
                  </a:lnTo>
                  <a:lnTo>
                    <a:pt x="166092" y="185600"/>
                  </a:lnTo>
                  <a:lnTo>
                    <a:pt x="181862" y="18977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4737823" y="2800580"/>
              <a:ext cx="21058" cy="336913"/>
            </a:xfrm>
            <a:custGeom>
              <a:avLst/>
              <a:gdLst/>
              <a:ahLst/>
              <a:cxnLst/>
              <a:rect l="0" t="0" r="0" b="0"/>
              <a:pathLst>
                <a:path w="21058" h="336913">
                  <a:moveTo>
                    <a:pt x="21057" y="0"/>
                  </a:moveTo>
                  <a:lnTo>
                    <a:pt x="6586" y="34792"/>
                  </a:lnTo>
                  <a:lnTo>
                    <a:pt x="1952" y="82578"/>
                  </a:lnTo>
                  <a:lnTo>
                    <a:pt x="868" y="124829"/>
                  </a:lnTo>
                  <a:lnTo>
                    <a:pt x="386" y="167783"/>
                  </a:lnTo>
                  <a:lnTo>
                    <a:pt x="115" y="228308"/>
                  </a:lnTo>
                  <a:lnTo>
                    <a:pt x="35" y="283286"/>
                  </a:lnTo>
                  <a:lnTo>
                    <a:pt x="0" y="3369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4632538" y="2895336"/>
              <a:ext cx="189515" cy="31587"/>
            </a:xfrm>
            <a:custGeom>
              <a:avLst/>
              <a:gdLst/>
              <a:ahLst/>
              <a:cxnLst/>
              <a:rect l="0" t="0" r="0" b="0"/>
              <a:pathLst>
                <a:path w="189515" h="31587">
                  <a:moveTo>
                    <a:pt x="189514" y="0"/>
                  </a:moveTo>
                  <a:lnTo>
                    <a:pt x="140583" y="11453"/>
                  </a:lnTo>
                  <a:lnTo>
                    <a:pt x="92737" y="21331"/>
                  </a:lnTo>
                  <a:lnTo>
                    <a:pt x="29757" y="29560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4795668" y="3020075"/>
              <a:ext cx="124895" cy="151090"/>
            </a:xfrm>
            <a:custGeom>
              <a:avLst/>
              <a:gdLst/>
              <a:ahLst/>
              <a:cxnLst/>
              <a:rect l="0" t="0" r="0" b="0"/>
              <a:pathLst>
                <a:path w="124895" h="151090">
                  <a:moveTo>
                    <a:pt x="100083" y="12132"/>
                  </a:moveTo>
                  <a:lnTo>
                    <a:pt x="83315" y="953"/>
                  </a:lnTo>
                  <a:lnTo>
                    <a:pt x="74866" y="0"/>
                  </a:lnTo>
                  <a:lnTo>
                    <a:pt x="56120" y="5180"/>
                  </a:lnTo>
                  <a:lnTo>
                    <a:pt x="31424" y="21250"/>
                  </a:lnTo>
                  <a:lnTo>
                    <a:pt x="9290" y="46419"/>
                  </a:lnTo>
                  <a:lnTo>
                    <a:pt x="1239" y="72214"/>
                  </a:lnTo>
                  <a:lnTo>
                    <a:pt x="0" y="100836"/>
                  </a:lnTo>
                  <a:lnTo>
                    <a:pt x="7248" y="125256"/>
                  </a:lnTo>
                  <a:lnTo>
                    <a:pt x="21388" y="141568"/>
                  </a:lnTo>
                  <a:lnTo>
                    <a:pt x="30072" y="147556"/>
                  </a:lnTo>
                  <a:lnTo>
                    <a:pt x="49080" y="151089"/>
                  </a:lnTo>
                  <a:lnTo>
                    <a:pt x="69226" y="147590"/>
                  </a:lnTo>
                  <a:lnTo>
                    <a:pt x="89878" y="138236"/>
                  </a:lnTo>
                  <a:lnTo>
                    <a:pt x="104516" y="123160"/>
                  </a:lnTo>
                  <a:lnTo>
                    <a:pt x="123445" y="84886"/>
                  </a:lnTo>
                  <a:lnTo>
                    <a:pt x="124894" y="64354"/>
                  </a:lnTo>
                  <a:lnTo>
                    <a:pt x="120469" y="44701"/>
                  </a:lnTo>
                  <a:lnTo>
                    <a:pt x="110703" y="28167"/>
                  </a:lnTo>
                  <a:lnTo>
                    <a:pt x="95444" y="16139"/>
                  </a:lnTo>
                  <a:lnTo>
                    <a:pt x="68497" y="160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4955505" y="2979564"/>
              <a:ext cx="192931" cy="214446"/>
            </a:xfrm>
            <a:custGeom>
              <a:avLst/>
              <a:gdLst/>
              <a:ahLst/>
              <a:cxnLst/>
              <a:rect l="0" t="0" r="0" b="0"/>
              <a:pathLst>
                <a:path w="192931" h="214446">
                  <a:moveTo>
                    <a:pt x="3417" y="136871"/>
                  </a:moveTo>
                  <a:lnTo>
                    <a:pt x="38164" y="190746"/>
                  </a:lnTo>
                  <a:lnTo>
                    <a:pt x="49067" y="214445"/>
                  </a:lnTo>
                  <a:lnTo>
                    <a:pt x="49059" y="213154"/>
                  </a:lnTo>
                  <a:lnTo>
                    <a:pt x="44759" y="202360"/>
                  </a:lnTo>
                  <a:lnTo>
                    <a:pt x="18157" y="146678"/>
                  </a:lnTo>
                  <a:lnTo>
                    <a:pt x="0" y="94662"/>
                  </a:lnTo>
                  <a:lnTo>
                    <a:pt x="585" y="57554"/>
                  </a:lnTo>
                  <a:lnTo>
                    <a:pt x="13756" y="22513"/>
                  </a:lnTo>
                  <a:lnTo>
                    <a:pt x="22008" y="15009"/>
                  </a:lnTo>
                  <a:lnTo>
                    <a:pt x="43655" y="6670"/>
                  </a:lnTo>
                  <a:lnTo>
                    <a:pt x="96850" y="1318"/>
                  </a:lnTo>
                  <a:lnTo>
                    <a:pt x="156231" y="261"/>
                  </a:lnTo>
                  <a:lnTo>
                    <a:pt x="19293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5316891" y="3011150"/>
              <a:ext cx="84229" cy="1"/>
            </a:xfrm>
            <a:custGeom>
              <a:avLst/>
              <a:gdLst/>
              <a:ahLst/>
              <a:cxnLst/>
              <a:rect l="0" t="0" r="0" b="0"/>
              <a:pathLst>
                <a:path w="84229" h="1">
                  <a:moveTo>
                    <a:pt x="84228" y="0"/>
                  </a:moveTo>
                  <a:lnTo>
                    <a:pt x="25611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5274777" y="3074321"/>
              <a:ext cx="157928" cy="42115"/>
            </a:xfrm>
            <a:custGeom>
              <a:avLst/>
              <a:gdLst/>
              <a:ahLst/>
              <a:cxnLst/>
              <a:rect l="0" t="0" r="0" b="0"/>
              <a:pathLst>
                <a:path w="157928" h="42115">
                  <a:moveTo>
                    <a:pt x="157927" y="42114"/>
                  </a:moveTo>
                  <a:lnTo>
                    <a:pt x="102883" y="24155"/>
                  </a:lnTo>
                  <a:lnTo>
                    <a:pt x="51475" y="10447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5601160" y="2779523"/>
              <a:ext cx="168457" cy="431669"/>
            </a:xfrm>
            <a:custGeom>
              <a:avLst/>
              <a:gdLst/>
              <a:ahLst/>
              <a:cxnLst/>
              <a:rect l="0" t="0" r="0" b="0"/>
              <a:pathLst>
                <a:path w="168457" h="431669">
                  <a:moveTo>
                    <a:pt x="0" y="0"/>
                  </a:moveTo>
                  <a:lnTo>
                    <a:pt x="2340" y="39688"/>
                  </a:lnTo>
                  <a:lnTo>
                    <a:pt x="16667" y="93107"/>
                  </a:lnTo>
                  <a:lnTo>
                    <a:pt x="19756" y="153149"/>
                  </a:lnTo>
                  <a:lnTo>
                    <a:pt x="23792" y="210324"/>
                  </a:lnTo>
                  <a:lnTo>
                    <a:pt x="30047" y="266674"/>
                  </a:lnTo>
                  <a:lnTo>
                    <a:pt x="31282" y="330100"/>
                  </a:lnTo>
                  <a:lnTo>
                    <a:pt x="29156" y="372198"/>
                  </a:lnTo>
                  <a:lnTo>
                    <a:pt x="20367" y="391979"/>
                  </a:lnTo>
                  <a:lnTo>
                    <a:pt x="15918" y="393511"/>
                  </a:lnTo>
                  <a:lnTo>
                    <a:pt x="11782" y="389852"/>
                  </a:lnTo>
                  <a:lnTo>
                    <a:pt x="7855" y="382734"/>
                  </a:lnTo>
                  <a:lnTo>
                    <a:pt x="6611" y="365466"/>
                  </a:lnTo>
                  <a:lnTo>
                    <a:pt x="18418" y="308220"/>
                  </a:lnTo>
                  <a:lnTo>
                    <a:pt x="29504" y="275768"/>
                  </a:lnTo>
                  <a:lnTo>
                    <a:pt x="40799" y="258654"/>
                  </a:lnTo>
                  <a:lnTo>
                    <a:pt x="49426" y="253155"/>
                  </a:lnTo>
                  <a:lnTo>
                    <a:pt x="71491" y="247044"/>
                  </a:lnTo>
                  <a:lnTo>
                    <a:pt x="82755" y="248924"/>
                  </a:lnTo>
                  <a:lnTo>
                    <a:pt x="114208" y="267168"/>
                  </a:lnTo>
                  <a:lnTo>
                    <a:pt x="137695" y="289081"/>
                  </a:lnTo>
                  <a:lnTo>
                    <a:pt x="152583" y="318450"/>
                  </a:lnTo>
                  <a:lnTo>
                    <a:pt x="164974" y="369703"/>
                  </a:lnTo>
                  <a:lnTo>
                    <a:pt x="168456" y="4316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5808522" y="3060774"/>
              <a:ext cx="163852" cy="171823"/>
            </a:xfrm>
            <a:custGeom>
              <a:avLst/>
              <a:gdLst/>
              <a:ahLst/>
              <a:cxnLst/>
              <a:rect l="0" t="0" r="0" b="0"/>
              <a:pathLst>
                <a:path w="163852" h="171823">
                  <a:moveTo>
                    <a:pt x="119022" y="13547"/>
                  </a:moveTo>
                  <a:lnTo>
                    <a:pt x="107844" y="2369"/>
                  </a:lnTo>
                  <a:lnTo>
                    <a:pt x="86758" y="0"/>
                  </a:lnTo>
                  <a:lnTo>
                    <a:pt x="61399" y="4017"/>
                  </a:lnTo>
                  <a:lnTo>
                    <a:pt x="42329" y="13601"/>
                  </a:lnTo>
                  <a:lnTo>
                    <a:pt x="18439" y="37739"/>
                  </a:lnTo>
                  <a:lnTo>
                    <a:pt x="2132" y="67118"/>
                  </a:lnTo>
                  <a:lnTo>
                    <a:pt x="0" y="93898"/>
                  </a:lnTo>
                  <a:lnTo>
                    <a:pt x="1069" y="109229"/>
                  </a:lnTo>
                  <a:lnTo>
                    <a:pt x="11616" y="132501"/>
                  </a:lnTo>
                  <a:lnTo>
                    <a:pt x="46983" y="166505"/>
                  </a:lnTo>
                  <a:lnTo>
                    <a:pt x="56958" y="170502"/>
                  </a:lnTo>
                  <a:lnTo>
                    <a:pt x="77400" y="171822"/>
                  </a:lnTo>
                  <a:lnTo>
                    <a:pt x="108639" y="160399"/>
                  </a:lnTo>
                  <a:lnTo>
                    <a:pt x="134533" y="142196"/>
                  </a:lnTo>
                  <a:lnTo>
                    <a:pt x="151433" y="116396"/>
                  </a:lnTo>
                  <a:lnTo>
                    <a:pt x="163851" y="80935"/>
                  </a:lnTo>
                  <a:lnTo>
                    <a:pt x="163760" y="40793"/>
                  </a:lnTo>
                  <a:lnTo>
                    <a:pt x="159376" y="30541"/>
                  </a:lnTo>
                  <a:lnTo>
                    <a:pt x="145145" y="16031"/>
                  </a:lnTo>
                  <a:lnTo>
                    <a:pt x="139947" y="12863"/>
                  </a:lnTo>
                  <a:lnTo>
                    <a:pt x="136482" y="11921"/>
                  </a:lnTo>
                  <a:lnTo>
                    <a:pt x="129550" y="1354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6074943" y="2842694"/>
              <a:ext cx="31586" cy="347441"/>
            </a:xfrm>
            <a:custGeom>
              <a:avLst/>
              <a:gdLst/>
              <a:ahLst/>
              <a:cxnLst/>
              <a:rect l="0" t="0" r="0" b="0"/>
              <a:pathLst>
                <a:path w="31586" h="347441">
                  <a:moveTo>
                    <a:pt x="0" y="0"/>
                  </a:moveTo>
                  <a:lnTo>
                    <a:pt x="8333" y="48931"/>
                  </a:lnTo>
                  <a:lnTo>
                    <a:pt x="9878" y="103015"/>
                  </a:lnTo>
                  <a:lnTo>
                    <a:pt x="11409" y="147560"/>
                  </a:lnTo>
                  <a:lnTo>
                    <a:pt x="15989" y="194654"/>
                  </a:lnTo>
                  <a:lnTo>
                    <a:pt x="19555" y="256027"/>
                  </a:lnTo>
                  <a:lnTo>
                    <a:pt x="21930" y="317252"/>
                  </a:lnTo>
                  <a:lnTo>
                    <a:pt x="31585" y="3474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5959129" y="2984504"/>
              <a:ext cx="252685" cy="13913"/>
            </a:xfrm>
            <a:custGeom>
              <a:avLst/>
              <a:gdLst/>
              <a:ahLst/>
              <a:cxnLst/>
              <a:rect l="0" t="0" r="0" b="0"/>
              <a:pathLst>
                <a:path w="252685" h="13913">
                  <a:moveTo>
                    <a:pt x="252684" y="5589"/>
                  </a:moveTo>
                  <a:lnTo>
                    <a:pt x="235916" y="0"/>
                  </a:lnTo>
                  <a:lnTo>
                    <a:pt x="177239" y="4044"/>
                  </a:lnTo>
                  <a:lnTo>
                    <a:pt x="116898" y="10873"/>
                  </a:lnTo>
                  <a:lnTo>
                    <a:pt x="58230" y="13912"/>
                  </a:lnTo>
                  <a:lnTo>
                    <a:pt x="0" y="558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6338718" y="2863751"/>
              <a:ext cx="20495" cy="294799"/>
            </a:xfrm>
            <a:custGeom>
              <a:avLst/>
              <a:gdLst/>
              <a:ahLst/>
              <a:cxnLst/>
              <a:rect l="0" t="0" r="0" b="0"/>
              <a:pathLst>
                <a:path w="20495" h="294799">
                  <a:moveTo>
                    <a:pt x="20494" y="0"/>
                  </a:moveTo>
                  <a:lnTo>
                    <a:pt x="5840" y="49552"/>
                  </a:lnTo>
                  <a:lnTo>
                    <a:pt x="1334" y="100080"/>
                  </a:lnTo>
                  <a:lnTo>
                    <a:pt x="0" y="159505"/>
                  </a:lnTo>
                  <a:lnTo>
                    <a:pt x="5193" y="210387"/>
                  </a:lnTo>
                  <a:lnTo>
                    <a:pt x="9023" y="265993"/>
                  </a:lnTo>
                  <a:lnTo>
                    <a:pt x="9966" y="2947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6243399" y="2990093"/>
              <a:ext cx="200042" cy="31586"/>
            </a:xfrm>
            <a:custGeom>
              <a:avLst/>
              <a:gdLst/>
              <a:ahLst/>
              <a:cxnLst/>
              <a:rect l="0" t="0" r="0" b="0"/>
              <a:pathLst>
                <a:path w="200042" h="31586">
                  <a:moveTo>
                    <a:pt x="200041" y="0"/>
                  </a:moveTo>
                  <a:lnTo>
                    <a:pt x="157349" y="3120"/>
                  </a:lnTo>
                  <a:lnTo>
                    <a:pt x="96803" y="10723"/>
                  </a:lnTo>
                  <a:lnTo>
                    <a:pt x="41825" y="21789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6432911" y="3008330"/>
              <a:ext cx="133964" cy="192969"/>
            </a:xfrm>
            <a:custGeom>
              <a:avLst/>
              <a:gdLst/>
              <a:ahLst/>
              <a:cxnLst/>
              <a:rect l="0" t="0" r="0" b="0"/>
              <a:pathLst>
                <a:path w="133964" h="192969">
                  <a:moveTo>
                    <a:pt x="0" y="65991"/>
                  </a:moveTo>
                  <a:lnTo>
                    <a:pt x="54145" y="65991"/>
                  </a:lnTo>
                  <a:lnTo>
                    <a:pt x="103503" y="60402"/>
                  </a:lnTo>
                  <a:lnTo>
                    <a:pt x="130754" y="45748"/>
                  </a:lnTo>
                  <a:lnTo>
                    <a:pt x="133963" y="38457"/>
                  </a:lnTo>
                  <a:lnTo>
                    <a:pt x="133762" y="30088"/>
                  </a:lnTo>
                  <a:lnTo>
                    <a:pt x="131289" y="20998"/>
                  </a:lnTo>
                  <a:lnTo>
                    <a:pt x="124961" y="13769"/>
                  </a:lnTo>
                  <a:lnTo>
                    <a:pt x="105451" y="2617"/>
                  </a:lnTo>
                  <a:lnTo>
                    <a:pt x="84302" y="0"/>
                  </a:lnTo>
                  <a:lnTo>
                    <a:pt x="73749" y="940"/>
                  </a:lnTo>
                  <a:lnTo>
                    <a:pt x="52665" y="11343"/>
                  </a:lnTo>
                  <a:lnTo>
                    <a:pt x="42130" y="19030"/>
                  </a:lnTo>
                  <a:lnTo>
                    <a:pt x="27303" y="40050"/>
                  </a:lnTo>
                  <a:lnTo>
                    <a:pt x="17984" y="64990"/>
                  </a:lnTo>
                  <a:lnTo>
                    <a:pt x="13908" y="105339"/>
                  </a:lnTo>
                  <a:lnTo>
                    <a:pt x="20759" y="144590"/>
                  </a:lnTo>
                  <a:lnTo>
                    <a:pt x="31063" y="163705"/>
                  </a:lnTo>
                  <a:lnTo>
                    <a:pt x="61197" y="187620"/>
                  </a:lnTo>
                  <a:lnTo>
                    <a:pt x="83351" y="192968"/>
                  </a:lnTo>
                  <a:lnTo>
                    <a:pt x="115814" y="19233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6622425" y="2969036"/>
              <a:ext cx="168456" cy="211817"/>
            </a:xfrm>
            <a:custGeom>
              <a:avLst/>
              <a:gdLst/>
              <a:ahLst/>
              <a:cxnLst/>
              <a:rect l="0" t="0" r="0" b="0"/>
              <a:pathLst>
                <a:path w="168456" h="211817">
                  <a:moveTo>
                    <a:pt x="0" y="126342"/>
                  </a:moveTo>
                  <a:lnTo>
                    <a:pt x="17958" y="189770"/>
                  </a:lnTo>
                  <a:lnTo>
                    <a:pt x="24749" y="210684"/>
                  </a:lnTo>
                  <a:lnTo>
                    <a:pt x="25858" y="211816"/>
                  </a:lnTo>
                  <a:lnTo>
                    <a:pt x="14397" y="155081"/>
                  </a:lnTo>
                  <a:lnTo>
                    <a:pt x="12247" y="125467"/>
                  </a:lnTo>
                  <a:lnTo>
                    <a:pt x="17531" y="102166"/>
                  </a:lnTo>
                  <a:lnTo>
                    <a:pt x="36780" y="72776"/>
                  </a:lnTo>
                  <a:lnTo>
                    <a:pt x="56120" y="53401"/>
                  </a:lnTo>
                  <a:lnTo>
                    <a:pt x="114654" y="20189"/>
                  </a:lnTo>
                  <a:lnTo>
                    <a:pt x="16845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Group 34"/>
          <p:cNvGrpSpPr/>
          <p:nvPr/>
        </p:nvGrpSpPr>
        <p:grpSpPr>
          <a:xfrm>
            <a:off x="436216" y="336911"/>
            <a:ext cx="8858235" cy="910634"/>
            <a:chOff x="436216" y="336911"/>
            <a:chExt cx="8858235" cy="910634"/>
          </a:xfrm>
        </p:grpSpPr>
        <p:sp>
          <p:nvSpPr>
            <p:cNvPr id="2" name="Freeform 1"/>
            <p:cNvSpPr/>
            <p:nvPr/>
          </p:nvSpPr>
          <p:spPr>
            <a:xfrm>
              <a:off x="436216" y="336911"/>
              <a:ext cx="353422" cy="697089"/>
            </a:xfrm>
            <a:custGeom>
              <a:avLst/>
              <a:gdLst/>
              <a:ahLst/>
              <a:cxnLst/>
              <a:rect l="0" t="0" r="0" b="0"/>
              <a:pathLst>
                <a:path w="353422" h="697089">
                  <a:moveTo>
                    <a:pt x="37566" y="0"/>
                  </a:moveTo>
                  <a:lnTo>
                    <a:pt x="21925" y="26387"/>
                  </a:lnTo>
                  <a:lnTo>
                    <a:pt x="11225" y="64620"/>
                  </a:lnTo>
                  <a:lnTo>
                    <a:pt x="7534" y="120533"/>
                  </a:lnTo>
                  <a:lnTo>
                    <a:pt x="6671" y="165094"/>
                  </a:lnTo>
                  <a:lnTo>
                    <a:pt x="6185" y="219453"/>
                  </a:lnTo>
                  <a:lnTo>
                    <a:pt x="7191" y="280912"/>
                  </a:lnTo>
                  <a:lnTo>
                    <a:pt x="13228" y="329808"/>
                  </a:lnTo>
                  <a:lnTo>
                    <a:pt x="15861" y="388845"/>
                  </a:lnTo>
                  <a:lnTo>
                    <a:pt x="16381" y="451156"/>
                  </a:lnTo>
                  <a:lnTo>
                    <a:pt x="16484" y="511384"/>
                  </a:lnTo>
                  <a:lnTo>
                    <a:pt x="13384" y="565222"/>
                  </a:lnTo>
                  <a:lnTo>
                    <a:pt x="7443" y="615587"/>
                  </a:lnTo>
                  <a:lnTo>
                    <a:pt x="5099" y="669426"/>
                  </a:lnTo>
                  <a:lnTo>
                    <a:pt x="0" y="697088"/>
                  </a:lnTo>
                  <a:lnTo>
                    <a:pt x="824" y="696352"/>
                  </a:lnTo>
                  <a:lnTo>
                    <a:pt x="2543" y="692352"/>
                  </a:lnTo>
                  <a:lnTo>
                    <a:pt x="49641" y="641092"/>
                  </a:lnTo>
                  <a:lnTo>
                    <a:pt x="80138" y="621492"/>
                  </a:lnTo>
                  <a:lnTo>
                    <a:pt x="128169" y="608276"/>
                  </a:lnTo>
                  <a:lnTo>
                    <a:pt x="181265" y="602540"/>
                  </a:lnTo>
                  <a:lnTo>
                    <a:pt x="234041" y="600840"/>
                  </a:lnTo>
                  <a:lnTo>
                    <a:pt x="294701" y="608672"/>
                  </a:lnTo>
                  <a:lnTo>
                    <a:pt x="353421" y="62118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806533" y="725771"/>
              <a:ext cx="256846" cy="253328"/>
            </a:xfrm>
            <a:custGeom>
              <a:avLst/>
              <a:gdLst/>
              <a:ahLst/>
              <a:cxnLst/>
              <a:rect l="0" t="0" r="0" b="0"/>
              <a:pathLst>
                <a:path w="256846" h="253328">
                  <a:moveTo>
                    <a:pt x="130503" y="179679"/>
                  </a:moveTo>
                  <a:lnTo>
                    <a:pt x="137738" y="152123"/>
                  </a:lnTo>
                  <a:lnTo>
                    <a:pt x="137261" y="99020"/>
                  </a:lnTo>
                  <a:lnTo>
                    <a:pt x="121817" y="43279"/>
                  </a:lnTo>
                  <a:lnTo>
                    <a:pt x="110655" y="21961"/>
                  </a:lnTo>
                  <a:lnTo>
                    <a:pt x="94775" y="7027"/>
                  </a:lnTo>
                  <a:lnTo>
                    <a:pt x="85628" y="1407"/>
                  </a:lnTo>
                  <a:lnTo>
                    <a:pt x="76020" y="0"/>
                  </a:lnTo>
                  <a:lnTo>
                    <a:pt x="55985" y="4675"/>
                  </a:lnTo>
                  <a:lnTo>
                    <a:pt x="38502" y="17672"/>
                  </a:lnTo>
                  <a:lnTo>
                    <a:pt x="24103" y="35146"/>
                  </a:lnTo>
                  <a:lnTo>
                    <a:pt x="5327" y="78080"/>
                  </a:lnTo>
                  <a:lnTo>
                    <a:pt x="0" y="105278"/>
                  </a:lnTo>
                  <a:lnTo>
                    <a:pt x="6112" y="167279"/>
                  </a:lnTo>
                  <a:lnTo>
                    <a:pt x="18387" y="207591"/>
                  </a:lnTo>
                  <a:lnTo>
                    <a:pt x="43496" y="247064"/>
                  </a:lnTo>
                  <a:lnTo>
                    <a:pt x="51441" y="251508"/>
                  </a:lnTo>
                  <a:lnTo>
                    <a:pt x="69628" y="253327"/>
                  </a:lnTo>
                  <a:lnTo>
                    <a:pt x="86290" y="247117"/>
                  </a:lnTo>
                  <a:lnTo>
                    <a:pt x="94008" y="242185"/>
                  </a:lnTo>
                  <a:lnTo>
                    <a:pt x="105704" y="224227"/>
                  </a:lnTo>
                  <a:lnTo>
                    <a:pt x="125331" y="167132"/>
                  </a:lnTo>
                  <a:lnTo>
                    <a:pt x="132601" y="110434"/>
                  </a:lnTo>
                  <a:lnTo>
                    <a:pt x="135411" y="98421"/>
                  </a:lnTo>
                  <a:lnTo>
                    <a:pt x="138454" y="96261"/>
                  </a:lnTo>
                  <a:lnTo>
                    <a:pt x="141653" y="100670"/>
                  </a:lnTo>
                  <a:lnTo>
                    <a:pt x="165262" y="155961"/>
                  </a:lnTo>
                  <a:lnTo>
                    <a:pt x="190791" y="186173"/>
                  </a:lnTo>
                  <a:lnTo>
                    <a:pt x="199941" y="189857"/>
                  </a:lnTo>
                  <a:lnTo>
                    <a:pt x="222585" y="190832"/>
                  </a:lnTo>
                  <a:lnTo>
                    <a:pt x="238889" y="187366"/>
                  </a:lnTo>
                  <a:lnTo>
                    <a:pt x="256845" y="17967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111320" y="721311"/>
              <a:ext cx="141572" cy="219242"/>
            </a:xfrm>
            <a:custGeom>
              <a:avLst/>
              <a:gdLst/>
              <a:ahLst/>
              <a:cxnLst/>
              <a:rect l="0" t="0" r="0" b="0"/>
              <a:pathLst>
                <a:path w="141572" h="219242">
                  <a:moveTo>
                    <a:pt x="4700" y="68326"/>
                  </a:moveTo>
                  <a:lnTo>
                    <a:pt x="7820" y="111018"/>
                  </a:lnTo>
                  <a:lnTo>
                    <a:pt x="26031" y="173661"/>
                  </a:lnTo>
                  <a:lnTo>
                    <a:pt x="41001" y="219241"/>
                  </a:lnTo>
                  <a:lnTo>
                    <a:pt x="21884" y="161987"/>
                  </a:lnTo>
                  <a:lnTo>
                    <a:pt x="4652" y="98843"/>
                  </a:lnTo>
                  <a:lnTo>
                    <a:pt x="0" y="71360"/>
                  </a:lnTo>
                  <a:lnTo>
                    <a:pt x="1831" y="43548"/>
                  </a:lnTo>
                  <a:lnTo>
                    <a:pt x="9664" y="21829"/>
                  </a:lnTo>
                  <a:lnTo>
                    <a:pt x="15029" y="12761"/>
                  </a:lnTo>
                  <a:lnTo>
                    <a:pt x="23284" y="6716"/>
                  </a:lnTo>
                  <a:lnTo>
                    <a:pt x="44935" y="0"/>
                  </a:lnTo>
                  <a:lnTo>
                    <a:pt x="77843" y="1808"/>
                  </a:lnTo>
                  <a:lnTo>
                    <a:pt x="118064" y="12899"/>
                  </a:lnTo>
                  <a:lnTo>
                    <a:pt x="141571" y="262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326590" y="777653"/>
              <a:ext cx="220445" cy="469892"/>
            </a:xfrm>
            <a:custGeom>
              <a:avLst/>
              <a:gdLst/>
              <a:ahLst/>
              <a:cxnLst/>
              <a:rect l="0" t="0" r="0" b="0"/>
              <a:pathLst>
                <a:path w="220445" h="469892">
                  <a:moveTo>
                    <a:pt x="105285" y="127797"/>
                  </a:moveTo>
                  <a:lnTo>
                    <a:pt x="119939" y="83835"/>
                  </a:lnTo>
                  <a:lnTo>
                    <a:pt x="118856" y="47961"/>
                  </a:lnTo>
                  <a:lnTo>
                    <a:pt x="110927" y="27584"/>
                  </a:lnTo>
                  <a:lnTo>
                    <a:pt x="105537" y="18874"/>
                  </a:lnTo>
                  <a:lnTo>
                    <a:pt x="90189" y="6078"/>
                  </a:lnTo>
                  <a:lnTo>
                    <a:pt x="81183" y="1027"/>
                  </a:lnTo>
                  <a:lnTo>
                    <a:pt x="71670" y="0"/>
                  </a:lnTo>
                  <a:lnTo>
                    <a:pt x="51740" y="5098"/>
                  </a:lnTo>
                  <a:lnTo>
                    <a:pt x="34304" y="18282"/>
                  </a:lnTo>
                  <a:lnTo>
                    <a:pt x="19926" y="35840"/>
                  </a:lnTo>
                  <a:lnTo>
                    <a:pt x="9636" y="55342"/>
                  </a:lnTo>
                  <a:lnTo>
                    <a:pt x="2855" y="91641"/>
                  </a:lnTo>
                  <a:lnTo>
                    <a:pt x="6435" y="132032"/>
                  </a:lnTo>
                  <a:lnTo>
                    <a:pt x="14949" y="153466"/>
                  </a:lnTo>
                  <a:lnTo>
                    <a:pt x="20494" y="162457"/>
                  </a:lnTo>
                  <a:lnTo>
                    <a:pt x="36015" y="175567"/>
                  </a:lnTo>
                  <a:lnTo>
                    <a:pt x="45067" y="180701"/>
                  </a:lnTo>
                  <a:lnTo>
                    <a:pt x="55781" y="181784"/>
                  </a:lnTo>
                  <a:lnTo>
                    <a:pt x="80164" y="176748"/>
                  </a:lnTo>
                  <a:lnTo>
                    <a:pt x="100359" y="160472"/>
                  </a:lnTo>
                  <a:lnTo>
                    <a:pt x="121763" y="128120"/>
                  </a:lnTo>
                  <a:lnTo>
                    <a:pt x="126799" y="117484"/>
                  </a:lnTo>
                  <a:lnTo>
                    <a:pt x="131326" y="116242"/>
                  </a:lnTo>
                  <a:lnTo>
                    <a:pt x="135514" y="121264"/>
                  </a:lnTo>
                  <a:lnTo>
                    <a:pt x="150641" y="171350"/>
                  </a:lnTo>
                  <a:lnTo>
                    <a:pt x="164894" y="221928"/>
                  </a:lnTo>
                  <a:lnTo>
                    <a:pt x="176629" y="259673"/>
                  </a:lnTo>
                  <a:lnTo>
                    <a:pt x="202086" y="313331"/>
                  </a:lnTo>
                  <a:lnTo>
                    <a:pt x="217786" y="372548"/>
                  </a:lnTo>
                  <a:lnTo>
                    <a:pt x="220444" y="426617"/>
                  </a:lnTo>
                  <a:lnTo>
                    <a:pt x="214569" y="448169"/>
                  </a:lnTo>
                  <a:lnTo>
                    <a:pt x="209726" y="457192"/>
                  </a:lnTo>
                  <a:lnTo>
                    <a:pt x="200649" y="463207"/>
                  </a:lnTo>
                  <a:lnTo>
                    <a:pt x="174965" y="469891"/>
                  </a:lnTo>
                  <a:lnTo>
                    <a:pt x="111987" y="466946"/>
                  </a:lnTo>
                  <a:lnTo>
                    <a:pt x="50154" y="465151"/>
                  </a:lnTo>
                  <a:lnTo>
                    <a:pt x="0" y="46470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581720" y="744969"/>
              <a:ext cx="187068" cy="251081"/>
            </a:xfrm>
            <a:custGeom>
              <a:avLst/>
              <a:gdLst/>
              <a:ahLst/>
              <a:cxnLst/>
              <a:rect l="0" t="0" r="0" b="0"/>
              <a:pathLst>
                <a:path w="187068" h="251081">
                  <a:moveTo>
                    <a:pt x="8083" y="86782"/>
                  </a:moveTo>
                  <a:lnTo>
                    <a:pt x="35639" y="94017"/>
                  </a:lnTo>
                  <a:lnTo>
                    <a:pt x="91861" y="96660"/>
                  </a:lnTo>
                  <a:lnTo>
                    <a:pt x="142785" y="91593"/>
                  </a:lnTo>
                  <a:lnTo>
                    <a:pt x="170307" y="77029"/>
                  </a:lnTo>
                  <a:lnTo>
                    <a:pt x="174724" y="69751"/>
                  </a:lnTo>
                  <a:lnTo>
                    <a:pt x="176512" y="52307"/>
                  </a:lnTo>
                  <a:lnTo>
                    <a:pt x="165352" y="22755"/>
                  </a:lnTo>
                  <a:lnTo>
                    <a:pt x="147390" y="8412"/>
                  </a:lnTo>
                  <a:lnTo>
                    <a:pt x="136050" y="2950"/>
                  </a:lnTo>
                  <a:lnTo>
                    <a:pt x="114090" y="0"/>
                  </a:lnTo>
                  <a:lnTo>
                    <a:pt x="71396" y="7639"/>
                  </a:lnTo>
                  <a:lnTo>
                    <a:pt x="39710" y="22648"/>
                  </a:lnTo>
                  <a:lnTo>
                    <a:pt x="24869" y="38391"/>
                  </a:lnTo>
                  <a:lnTo>
                    <a:pt x="5809" y="77093"/>
                  </a:lnTo>
                  <a:lnTo>
                    <a:pt x="0" y="113677"/>
                  </a:lnTo>
                  <a:lnTo>
                    <a:pt x="9329" y="173512"/>
                  </a:lnTo>
                  <a:lnTo>
                    <a:pt x="16825" y="197858"/>
                  </a:lnTo>
                  <a:lnTo>
                    <a:pt x="40702" y="232552"/>
                  </a:lnTo>
                  <a:lnTo>
                    <a:pt x="47376" y="240114"/>
                  </a:lnTo>
                  <a:lnTo>
                    <a:pt x="67271" y="248516"/>
                  </a:lnTo>
                  <a:lnTo>
                    <a:pt x="91710" y="251080"/>
                  </a:lnTo>
                  <a:lnTo>
                    <a:pt x="145528" y="243195"/>
                  </a:lnTo>
                  <a:lnTo>
                    <a:pt x="187067" y="23418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2189927" y="494839"/>
              <a:ext cx="205246" cy="444874"/>
            </a:xfrm>
            <a:custGeom>
              <a:avLst/>
              <a:gdLst/>
              <a:ahLst/>
              <a:cxnLst/>
              <a:rect l="0" t="0" r="0" b="0"/>
              <a:pathLst>
                <a:path w="205246" h="444874">
                  <a:moveTo>
                    <a:pt x="10528" y="0"/>
                  </a:moveTo>
                  <a:lnTo>
                    <a:pt x="10528" y="57264"/>
                  </a:lnTo>
                  <a:lnTo>
                    <a:pt x="13648" y="109774"/>
                  </a:lnTo>
                  <a:lnTo>
                    <a:pt x="18862" y="169786"/>
                  </a:lnTo>
                  <a:lnTo>
                    <a:pt x="20407" y="232021"/>
                  </a:lnTo>
                  <a:lnTo>
                    <a:pt x="20864" y="294915"/>
                  </a:lnTo>
                  <a:lnTo>
                    <a:pt x="21000" y="351764"/>
                  </a:lnTo>
                  <a:lnTo>
                    <a:pt x="21040" y="401364"/>
                  </a:lnTo>
                  <a:lnTo>
                    <a:pt x="19880" y="425219"/>
                  </a:lnTo>
                  <a:lnTo>
                    <a:pt x="17933" y="425029"/>
                  </a:lnTo>
                  <a:lnTo>
                    <a:pt x="15465" y="420223"/>
                  </a:lnTo>
                  <a:lnTo>
                    <a:pt x="11991" y="385513"/>
                  </a:lnTo>
                  <a:lnTo>
                    <a:pt x="22174" y="327238"/>
                  </a:lnTo>
                  <a:lnTo>
                    <a:pt x="29742" y="306876"/>
                  </a:lnTo>
                  <a:lnTo>
                    <a:pt x="48327" y="282259"/>
                  </a:lnTo>
                  <a:lnTo>
                    <a:pt x="65932" y="267388"/>
                  </a:lnTo>
                  <a:lnTo>
                    <a:pt x="75540" y="263656"/>
                  </a:lnTo>
                  <a:lnTo>
                    <a:pt x="95575" y="262630"/>
                  </a:lnTo>
                  <a:lnTo>
                    <a:pt x="126585" y="268629"/>
                  </a:lnTo>
                  <a:lnTo>
                    <a:pt x="157999" y="288994"/>
                  </a:lnTo>
                  <a:lnTo>
                    <a:pt x="189534" y="317255"/>
                  </a:lnTo>
                  <a:lnTo>
                    <a:pt x="201221" y="340654"/>
                  </a:lnTo>
                  <a:lnTo>
                    <a:pt x="205245" y="365481"/>
                  </a:lnTo>
                  <a:lnTo>
                    <a:pt x="203134" y="388214"/>
                  </a:lnTo>
                  <a:lnTo>
                    <a:pt x="195177" y="406896"/>
                  </a:lnTo>
                  <a:lnTo>
                    <a:pt x="189779" y="415153"/>
                  </a:lnTo>
                  <a:lnTo>
                    <a:pt x="174424" y="427448"/>
                  </a:lnTo>
                  <a:lnTo>
                    <a:pt x="130380" y="444873"/>
                  </a:lnTo>
                  <a:lnTo>
                    <a:pt x="90364" y="444809"/>
                  </a:lnTo>
                  <a:lnTo>
                    <a:pt x="54461" y="437382"/>
                  </a:lnTo>
                  <a:lnTo>
                    <a:pt x="27185" y="422183"/>
                  </a:lnTo>
                  <a:lnTo>
                    <a:pt x="0" y="4000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428844" y="797112"/>
              <a:ext cx="174929" cy="184645"/>
            </a:xfrm>
            <a:custGeom>
              <a:avLst/>
              <a:gdLst/>
              <a:ahLst/>
              <a:cxnLst/>
              <a:rect l="0" t="0" r="0" b="0"/>
              <a:pathLst>
                <a:path w="174929" h="184645">
                  <a:moveTo>
                    <a:pt x="140109" y="45167"/>
                  </a:moveTo>
                  <a:lnTo>
                    <a:pt x="128931" y="28400"/>
                  </a:lnTo>
                  <a:lnTo>
                    <a:pt x="114084" y="17048"/>
                  </a:lnTo>
                  <a:lnTo>
                    <a:pt x="70367" y="228"/>
                  </a:lnTo>
                  <a:lnTo>
                    <a:pt x="59689" y="0"/>
                  </a:lnTo>
                  <a:lnTo>
                    <a:pt x="41586" y="5986"/>
                  </a:lnTo>
                  <a:lnTo>
                    <a:pt x="18240" y="22510"/>
                  </a:lnTo>
                  <a:lnTo>
                    <a:pt x="2094" y="47813"/>
                  </a:lnTo>
                  <a:lnTo>
                    <a:pt x="0" y="67400"/>
                  </a:lnTo>
                  <a:lnTo>
                    <a:pt x="1080" y="77537"/>
                  </a:lnTo>
                  <a:lnTo>
                    <a:pt x="34193" y="137832"/>
                  </a:lnTo>
                  <a:lnTo>
                    <a:pt x="49751" y="157711"/>
                  </a:lnTo>
                  <a:lnTo>
                    <a:pt x="68365" y="170446"/>
                  </a:lnTo>
                  <a:lnTo>
                    <a:pt x="104163" y="184193"/>
                  </a:lnTo>
                  <a:lnTo>
                    <a:pt x="114976" y="184644"/>
                  </a:lnTo>
                  <a:lnTo>
                    <a:pt x="133228" y="178907"/>
                  </a:lnTo>
                  <a:lnTo>
                    <a:pt x="156657" y="162523"/>
                  </a:lnTo>
                  <a:lnTo>
                    <a:pt x="172828" y="137261"/>
                  </a:lnTo>
                  <a:lnTo>
                    <a:pt x="174928" y="111444"/>
                  </a:lnTo>
                  <a:lnTo>
                    <a:pt x="166744" y="58389"/>
                  </a:lnTo>
                  <a:lnTo>
                    <a:pt x="154287" y="38955"/>
                  </a:lnTo>
                  <a:lnTo>
                    <a:pt x="137052" y="23689"/>
                  </a:lnTo>
                  <a:lnTo>
                    <a:pt x="103630" y="7476"/>
                  </a:lnTo>
                  <a:lnTo>
                    <a:pt x="87466" y="305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681582" y="577668"/>
              <a:ext cx="161113" cy="412973"/>
            </a:xfrm>
            <a:custGeom>
              <a:avLst/>
              <a:gdLst/>
              <a:ahLst/>
              <a:cxnLst/>
              <a:rect l="0" t="0" r="0" b="0"/>
              <a:pathLst>
                <a:path w="161113" h="412973">
                  <a:moveTo>
                    <a:pt x="76884" y="380425"/>
                  </a:moveTo>
                  <a:lnTo>
                    <a:pt x="92525" y="362444"/>
                  </a:lnTo>
                  <a:lnTo>
                    <a:pt x="100603" y="345527"/>
                  </a:lnTo>
                  <a:lnTo>
                    <a:pt x="101854" y="326310"/>
                  </a:lnTo>
                  <a:lnTo>
                    <a:pt x="97340" y="307241"/>
                  </a:lnTo>
                  <a:lnTo>
                    <a:pt x="75379" y="275935"/>
                  </a:lnTo>
                  <a:lnTo>
                    <a:pt x="68862" y="268651"/>
                  </a:lnTo>
                  <a:lnTo>
                    <a:pt x="61007" y="264965"/>
                  </a:lnTo>
                  <a:lnTo>
                    <a:pt x="42922" y="263989"/>
                  </a:lnTo>
                  <a:lnTo>
                    <a:pt x="26305" y="270574"/>
                  </a:lnTo>
                  <a:lnTo>
                    <a:pt x="18598" y="275605"/>
                  </a:lnTo>
                  <a:lnTo>
                    <a:pt x="6915" y="290554"/>
                  </a:lnTo>
                  <a:lnTo>
                    <a:pt x="2162" y="299454"/>
                  </a:lnTo>
                  <a:lnTo>
                    <a:pt x="0" y="324941"/>
                  </a:lnTo>
                  <a:lnTo>
                    <a:pt x="8480" y="369054"/>
                  </a:lnTo>
                  <a:lnTo>
                    <a:pt x="13734" y="383373"/>
                  </a:lnTo>
                  <a:lnTo>
                    <a:pt x="28930" y="402402"/>
                  </a:lnTo>
                  <a:lnTo>
                    <a:pt x="37896" y="409114"/>
                  </a:lnTo>
                  <a:lnTo>
                    <a:pt x="47382" y="412419"/>
                  </a:lnTo>
                  <a:lnTo>
                    <a:pt x="67282" y="412972"/>
                  </a:lnTo>
                  <a:lnTo>
                    <a:pt x="84704" y="406199"/>
                  </a:lnTo>
                  <a:lnTo>
                    <a:pt x="92626" y="401117"/>
                  </a:lnTo>
                  <a:lnTo>
                    <a:pt x="114954" y="371608"/>
                  </a:lnTo>
                  <a:lnTo>
                    <a:pt x="130798" y="322050"/>
                  </a:lnTo>
                  <a:lnTo>
                    <a:pt x="137312" y="262913"/>
                  </a:lnTo>
                  <a:lnTo>
                    <a:pt x="139242" y="200937"/>
                  </a:lnTo>
                  <a:lnTo>
                    <a:pt x="139814" y="138120"/>
                  </a:lnTo>
                  <a:lnTo>
                    <a:pt x="139984" y="80643"/>
                  </a:lnTo>
                  <a:lnTo>
                    <a:pt x="131635" y="25631"/>
                  </a:lnTo>
                  <a:lnTo>
                    <a:pt x="125394" y="2810"/>
                  </a:lnTo>
                  <a:lnTo>
                    <a:pt x="120923" y="0"/>
                  </a:lnTo>
                  <a:lnTo>
                    <a:pt x="115602" y="2806"/>
                  </a:lnTo>
                  <a:lnTo>
                    <a:pt x="109715" y="9356"/>
                  </a:lnTo>
                  <a:lnTo>
                    <a:pt x="103174" y="29112"/>
                  </a:lnTo>
                  <a:lnTo>
                    <a:pt x="98975" y="91101"/>
                  </a:lnTo>
                  <a:lnTo>
                    <a:pt x="98247" y="144831"/>
                  </a:lnTo>
                  <a:lnTo>
                    <a:pt x="106407" y="200917"/>
                  </a:lnTo>
                  <a:lnTo>
                    <a:pt x="119284" y="262775"/>
                  </a:lnTo>
                  <a:lnTo>
                    <a:pt x="137753" y="324984"/>
                  </a:lnTo>
                  <a:lnTo>
                    <a:pt x="161112" y="35936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937450" y="810694"/>
              <a:ext cx="1" cy="168457"/>
            </a:xfrm>
            <a:custGeom>
              <a:avLst/>
              <a:gdLst/>
              <a:ahLst/>
              <a:cxnLst/>
              <a:rect l="0" t="0" r="0" b="0"/>
              <a:pathLst>
                <a:path w="1" h="168457">
                  <a:moveTo>
                    <a:pt x="0" y="0"/>
                  </a:moveTo>
                  <a:lnTo>
                    <a:pt x="0" y="48931"/>
                  </a:lnTo>
                  <a:lnTo>
                    <a:pt x="0" y="108061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937450" y="65276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3011150" y="716564"/>
              <a:ext cx="147400" cy="236270"/>
            </a:xfrm>
            <a:custGeom>
              <a:avLst/>
              <a:gdLst/>
              <a:ahLst/>
              <a:cxnLst/>
              <a:rect l="0" t="0" r="0" b="0"/>
              <a:pathLst>
                <a:path w="147400" h="236270">
                  <a:moveTo>
                    <a:pt x="0" y="104658"/>
                  </a:moveTo>
                  <a:lnTo>
                    <a:pt x="11178" y="115837"/>
                  </a:lnTo>
                  <a:lnTo>
                    <a:pt x="29145" y="121325"/>
                  </a:lnTo>
                  <a:lnTo>
                    <a:pt x="51558" y="122594"/>
                  </a:lnTo>
                  <a:lnTo>
                    <a:pt x="73217" y="119259"/>
                  </a:lnTo>
                  <a:lnTo>
                    <a:pt x="91423" y="110757"/>
                  </a:lnTo>
                  <a:lnTo>
                    <a:pt x="99553" y="105215"/>
                  </a:lnTo>
                  <a:lnTo>
                    <a:pt x="111706" y="89698"/>
                  </a:lnTo>
                  <a:lnTo>
                    <a:pt x="116585" y="80647"/>
                  </a:lnTo>
                  <a:lnTo>
                    <a:pt x="123451" y="39962"/>
                  </a:lnTo>
                  <a:lnTo>
                    <a:pt x="120905" y="27602"/>
                  </a:lnTo>
                  <a:lnTo>
                    <a:pt x="108718" y="7630"/>
                  </a:lnTo>
                  <a:lnTo>
                    <a:pt x="99385" y="2538"/>
                  </a:lnTo>
                  <a:lnTo>
                    <a:pt x="76536" y="0"/>
                  </a:lnTo>
                  <a:lnTo>
                    <a:pt x="57023" y="5891"/>
                  </a:lnTo>
                  <a:lnTo>
                    <a:pt x="48544" y="10737"/>
                  </a:lnTo>
                  <a:lnTo>
                    <a:pt x="25432" y="39915"/>
                  </a:lnTo>
                  <a:lnTo>
                    <a:pt x="14944" y="78196"/>
                  </a:lnTo>
                  <a:lnTo>
                    <a:pt x="12570" y="131883"/>
                  </a:lnTo>
                  <a:lnTo>
                    <a:pt x="20362" y="167707"/>
                  </a:lnTo>
                  <a:lnTo>
                    <a:pt x="43363" y="214902"/>
                  </a:lnTo>
                  <a:lnTo>
                    <a:pt x="49966" y="223777"/>
                  </a:lnTo>
                  <a:lnTo>
                    <a:pt x="59047" y="229695"/>
                  </a:lnTo>
                  <a:lnTo>
                    <a:pt x="81615" y="236269"/>
                  </a:lnTo>
                  <a:lnTo>
                    <a:pt x="130287" y="232503"/>
                  </a:lnTo>
                  <a:lnTo>
                    <a:pt x="147399" y="2310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3242777" y="746378"/>
              <a:ext cx="170121" cy="216206"/>
            </a:xfrm>
            <a:custGeom>
              <a:avLst/>
              <a:gdLst/>
              <a:ahLst/>
              <a:cxnLst/>
              <a:rect l="0" t="0" r="0" b="0"/>
              <a:pathLst>
                <a:path w="170121" h="216206">
                  <a:moveTo>
                    <a:pt x="168456" y="32730"/>
                  </a:moveTo>
                  <a:lnTo>
                    <a:pt x="133558" y="3422"/>
                  </a:lnTo>
                  <a:lnTo>
                    <a:pt x="124134" y="323"/>
                  </a:lnTo>
                  <a:lnTo>
                    <a:pt x="104303" y="0"/>
                  </a:lnTo>
                  <a:lnTo>
                    <a:pt x="73409" y="11984"/>
                  </a:lnTo>
                  <a:lnTo>
                    <a:pt x="58752" y="27019"/>
                  </a:lnTo>
                  <a:lnTo>
                    <a:pt x="53206" y="35942"/>
                  </a:lnTo>
                  <a:lnTo>
                    <a:pt x="50163" y="55215"/>
                  </a:lnTo>
                  <a:lnTo>
                    <a:pt x="50990" y="65267"/>
                  </a:lnTo>
                  <a:lnTo>
                    <a:pt x="55050" y="73139"/>
                  </a:lnTo>
                  <a:lnTo>
                    <a:pt x="68920" y="85005"/>
                  </a:lnTo>
                  <a:lnTo>
                    <a:pt x="128023" y="105919"/>
                  </a:lnTo>
                  <a:lnTo>
                    <a:pt x="141501" y="109599"/>
                  </a:lnTo>
                  <a:lnTo>
                    <a:pt x="151656" y="115562"/>
                  </a:lnTo>
                  <a:lnTo>
                    <a:pt x="166058" y="131545"/>
                  </a:lnTo>
                  <a:lnTo>
                    <a:pt x="170120" y="153467"/>
                  </a:lnTo>
                  <a:lnTo>
                    <a:pt x="166856" y="177638"/>
                  </a:lnTo>
                  <a:lnTo>
                    <a:pt x="157606" y="200079"/>
                  </a:lnTo>
                  <a:lnTo>
                    <a:pt x="149524" y="207467"/>
                  </a:lnTo>
                  <a:lnTo>
                    <a:pt x="128066" y="215676"/>
                  </a:lnTo>
                  <a:lnTo>
                    <a:pt x="106051" y="216205"/>
                  </a:lnTo>
                  <a:lnTo>
                    <a:pt x="51573" y="202731"/>
                  </a:lnTo>
                  <a:lnTo>
                    <a:pt x="0" y="1801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3784038" y="797147"/>
              <a:ext cx="203348" cy="221191"/>
            </a:xfrm>
            <a:custGeom>
              <a:avLst/>
              <a:gdLst/>
              <a:ahLst/>
              <a:cxnLst/>
              <a:rect l="0" t="0" r="0" b="0"/>
              <a:pathLst>
                <a:path w="203348" h="221191">
                  <a:moveTo>
                    <a:pt x="79920" y="3018"/>
                  </a:moveTo>
                  <a:lnTo>
                    <a:pt x="57563" y="8608"/>
                  </a:lnTo>
                  <a:lnTo>
                    <a:pt x="40348" y="20710"/>
                  </a:lnTo>
                  <a:lnTo>
                    <a:pt x="10232" y="57076"/>
                  </a:lnTo>
                  <a:lnTo>
                    <a:pt x="2154" y="80466"/>
                  </a:lnTo>
                  <a:lnTo>
                    <a:pt x="0" y="93255"/>
                  </a:lnTo>
                  <a:lnTo>
                    <a:pt x="3846" y="119942"/>
                  </a:lnTo>
                  <a:lnTo>
                    <a:pt x="25379" y="169614"/>
                  </a:lnTo>
                  <a:lnTo>
                    <a:pt x="50892" y="196919"/>
                  </a:lnTo>
                  <a:lnTo>
                    <a:pt x="80678" y="214239"/>
                  </a:lnTo>
                  <a:lnTo>
                    <a:pt x="117319" y="221190"/>
                  </a:lnTo>
                  <a:lnTo>
                    <a:pt x="140996" y="216577"/>
                  </a:lnTo>
                  <a:lnTo>
                    <a:pt x="162047" y="205558"/>
                  </a:lnTo>
                  <a:lnTo>
                    <a:pt x="179202" y="188962"/>
                  </a:lnTo>
                  <a:lnTo>
                    <a:pt x="196425" y="159888"/>
                  </a:lnTo>
                  <a:lnTo>
                    <a:pt x="203347" y="123458"/>
                  </a:lnTo>
                  <a:lnTo>
                    <a:pt x="199809" y="83028"/>
                  </a:lnTo>
                  <a:lnTo>
                    <a:pt x="185763" y="47002"/>
                  </a:lnTo>
                  <a:lnTo>
                    <a:pt x="161194" y="19690"/>
                  </a:lnTo>
                  <a:lnTo>
                    <a:pt x="131688" y="2369"/>
                  </a:lnTo>
                  <a:lnTo>
                    <a:pt x="114236" y="0"/>
                  </a:lnTo>
                  <a:lnTo>
                    <a:pt x="90449" y="301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990711" y="532861"/>
              <a:ext cx="104876" cy="498932"/>
            </a:xfrm>
            <a:custGeom>
              <a:avLst/>
              <a:gdLst/>
              <a:ahLst/>
              <a:cxnLst/>
              <a:rect l="0" t="0" r="0" b="0"/>
              <a:pathLst>
                <a:path w="104876" h="498932">
                  <a:moveTo>
                    <a:pt x="62760" y="498931"/>
                  </a:moveTo>
                  <a:lnTo>
                    <a:pt x="57171" y="440314"/>
                  </a:lnTo>
                  <a:lnTo>
                    <a:pt x="44802" y="386140"/>
                  </a:lnTo>
                  <a:lnTo>
                    <a:pt x="31094" y="333499"/>
                  </a:lnTo>
                  <a:lnTo>
                    <a:pt x="17121" y="277780"/>
                  </a:lnTo>
                  <a:lnTo>
                    <a:pt x="6604" y="227644"/>
                  </a:lnTo>
                  <a:lnTo>
                    <a:pt x="1668" y="175745"/>
                  </a:lnTo>
                  <a:lnTo>
                    <a:pt x="0" y="114211"/>
                  </a:lnTo>
                  <a:lnTo>
                    <a:pt x="2790" y="60116"/>
                  </a:lnTo>
                  <a:lnTo>
                    <a:pt x="14260" y="15288"/>
                  </a:lnTo>
                  <a:lnTo>
                    <a:pt x="21068" y="8047"/>
                  </a:lnTo>
                  <a:lnTo>
                    <a:pt x="41111" y="0"/>
                  </a:lnTo>
                  <a:lnTo>
                    <a:pt x="62497" y="2663"/>
                  </a:lnTo>
                  <a:lnTo>
                    <a:pt x="81361" y="11646"/>
                  </a:lnTo>
                  <a:lnTo>
                    <a:pt x="104875" y="3567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979772" y="789637"/>
              <a:ext cx="136871" cy="6067"/>
            </a:xfrm>
            <a:custGeom>
              <a:avLst/>
              <a:gdLst/>
              <a:ahLst/>
              <a:cxnLst/>
              <a:rect l="0" t="0" r="0" b="0"/>
              <a:pathLst>
                <a:path w="136871" h="6067">
                  <a:moveTo>
                    <a:pt x="136870" y="0"/>
                  </a:moveTo>
                  <a:lnTo>
                    <a:pt x="104419" y="6066"/>
                  </a:lnTo>
                  <a:lnTo>
                    <a:pt x="46939" y="103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4549178" y="684352"/>
              <a:ext cx="376893" cy="297819"/>
            </a:xfrm>
            <a:custGeom>
              <a:avLst/>
              <a:gdLst/>
              <a:ahLst/>
              <a:cxnLst/>
              <a:rect l="0" t="0" r="0" b="0"/>
              <a:pathLst>
                <a:path w="376893" h="297819">
                  <a:moveTo>
                    <a:pt x="20190" y="0"/>
                  </a:moveTo>
                  <a:lnTo>
                    <a:pt x="9011" y="11178"/>
                  </a:lnTo>
                  <a:lnTo>
                    <a:pt x="3523" y="29145"/>
                  </a:lnTo>
                  <a:lnTo>
                    <a:pt x="0" y="78806"/>
                  </a:lnTo>
                  <a:lnTo>
                    <a:pt x="474" y="140912"/>
                  </a:lnTo>
                  <a:lnTo>
                    <a:pt x="8759" y="183951"/>
                  </a:lnTo>
                  <a:lnTo>
                    <a:pt x="38543" y="247012"/>
                  </a:lnTo>
                  <a:lnTo>
                    <a:pt x="59033" y="277000"/>
                  </a:lnTo>
                  <a:lnTo>
                    <a:pt x="85511" y="295113"/>
                  </a:lnTo>
                  <a:lnTo>
                    <a:pt x="105373" y="297668"/>
                  </a:lnTo>
                  <a:lnTo>
                    <a:pt x="115584" y="296711"/>
                  </a:lnTo>
                  <a:lnTo>
                    <a:pt x="124730" y="291394"/>
                  </a:lnTo>
                  <a:lnTo>
                    <a:pt x="141131" y="273008"/>
                  </a:lnTo>
                  <a:lnTo>
                    <a:pt x="170316" y="210505"/>
                  </a:lnTo>
                  <a:lnTo>
                    <a:pt x="171531" y="189484"/>
                  </a:lnTo>
                  <a:lnTo>
                    <a:pt x="170511" y="175462"/>
                  </a:lnTo>
                  <a:lnTo>
                    <a:pt x="171876" y="176636"/>
                  </a:lnTo>
                  <a:lnTo>
                    <a:pt x="179388" y="201295"/>
                  </a:lnTo>
                  <a:lnTo>
                    <a:pt x="197002" y="260821"/>
                  </a:lnTo>
                  <a:lnTo>
                    <a:pt x="208347" y="278137"/>
                  </a:lnTo>
                  <a:lnTo>
                    <a:pt x="224308" y="290513"/>
                  </a:lnTo>
                  <a:lnTo>
                    <a:pt x="233478" y="295451"/>
                  </a:lnTo>
                  <a:lnTo>
                    <a:pt x="256144" y="297818"/>
                  </a:lnTo>
                  <a:lnTo>
                    <a:pt x="279476" y="293800"/>
                  </a:lnTo>
                  <a:lnTo>
                    <a:pt x="306936" y="277215"/>
                  </a:lnTo>
                  <a:lnTo>
                    <a:pt x="335609" y="249424"/>
                  </a:lnTo>
                  <a:lnTo>
                    <a:pt x="358272" y="212074"/>
                  </a:lnTo>
                  <a:lnTo>
                    <a:pt x="371746" y="171371"/>
                  </a:lnTo>
                  <a:lnTo>
                    <a:pt x="376892" y="115696"/>
                  </a:lnTo>
                  <a:lnTo>
                    <a:pt x="374664" y="76784"/>
                  </a:lnTo>
                  <a:lnTo>
                    <a:pt x="357102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5014292" y="788026"/>
              <a:ext cx="239429" cy="201996"/>
            </a:xfrm>
            <a:custGeom>
              <a:avLst/>
              <a:gdLst/>
              <a:ahLst/>
              <a:cxnLst/>
              <a:rect l="0" t="0" r="0" b="0"/>
              <a:pathLst>
                <a:path w="239429" h="201996">
                  <a:moveTo>
                    <a:pt x="92029" y="170067"/>
                  </a:moveTo>
                  <a:lnTo>
                    <a:pt x="103207" y="153299"/>
                  </a:lnTo>
                  <a:lnTo>
                    <a:pt x="110159" y="120515"/>
                  </a:lnTo>
                  <a:lnTo>
                    <a:pt x="111338" y="68685"/>
                  </a:lnTo>
                  <a:lnTo>
                    <a:pt x="107240" y="45460"/>
                  </a:lnTo>
                  <a:lnTo>
                    <a:pt x="92766" y="18243"/>
                  </a:lnTo>
                  <a:lnTo>
                    <a:pt x="77149" y="5883"/>
                  </a:lnTo>
                  <a:lnTo>
                    <a:pt x="68071" y="950"/>
                  </a:lnTo>
                  <a:lnTo>
                    <a:pt x="59680" y="0"/>
                  </a:lnTo>
                  <a:lnTo>
                    <a:pt x="44116" y="5184"/>
                  </a:lnTo>
                  <a:lnTo>
                    <a:pt x="22200" y="26846"/>
                  </a:lnTo>
                  <a:lnTo>
                    <a:pt x="6478" y="61081"/>
                  </a:lnTo>
                  <a:lnTo>
                    <a:pt x="0" y="100860"/>
                  </a:lnTo>
                  <a:lnTo>
                    <a:pt x="3670" y="142282"/>
                  </a:lnTo>
                  <a:lnTo>
                    <a:pt x="17755" y="178602"/>
                  </a:lnTo>
                  <a:lnTo>
                    <a:pt x="33282" y="194527"/>
                  </a:lnTo>
                  <a:lnTo>
                    <a:pt x="42336" y="200412"/>
                  </a:lnTo>
                  <a:lnTo>
                    <a:pt x="50711" y="201995"/>
                  </a:lnTo>
                  <a:lnTo>
                    <a:pt x="58635" y="200711"/>
                  </a:lnTo>
                  <a:lnTo>
                    <a:pt x="73678" y="193045"/>
                  </a:lnTo>
                  <a:lnTo>
                    <a:pt x="88162" y="181839"/>
                  </a:lnTo>
                  <a:lnTo>
                    <a:pt x="99279" y="162821"/>
                  </a:lnTo>
                  <a:lnTo>
                    <a:pt x="108995" y="125806"/>
                  </a:lnTo>
                  <a:lnTo>
                    <a:pt x="111268" y="109451"/>
                  </a:lnTo>
                  <a:lnTo>
                    <a:pt x="114887" y="129620"/>
                  </a:lnTo>
                  <a:lnTo>
                    <a:pt x="142323" y="171904"/>
                  </a:lnTo>
                  <a:lnTo>
                    <a:pt x="158836" y="185701"/>
                  </a:lnTo>
                  <a:lnTo>
                    <a:pt x="168152" y="191018"/>
                  </a:lnTo>
                  <a:lnTo>
                    <a:pt x="187863" y="193807"/>
                  </a:lnTo>
                  <a:lnTo>
                    <a:pt x="215570" y="188799"/>
                  </a:lnTo>
                  <a:lnTo>
                    <a:pt x="239428" y="18059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5285306" y="526424"/>
              <a:ext cx="31586" cy="494841"/>
            </a:xfrm>
            <a:custGeom>
              <a:avLst/>
              <a:gdLst/>
              <a:ahLst/>
              <a:cxnLst/>
              <a:rect l="0" t="0" r="0" b="0"/>
              <a:pathLst>
                <a:path w="31586" h="494841">
                  <a:moveTo>
                    <a:pt x="0" y="0"/>
                  </a:moveTo>
                  <a:lnTo>
                    <a:pt x="0" y="60384"/>
                  </a:lnTo>
                  <a:lnTo>
                    <a:pt x="0" y="111868"/>
                  </a:lnTo>
                  <a:lnTo>
                    <a:pt x="5589" y="171187"/>
                  </a:lnTo>
                  <a:lnTo>
                    <a:pt x="10722" y="227964"/>
                  </a:lnTo>
                  <a:lnTo>
                    <a:pt x="18669" y="284239"/>
                  </a:lnTo>
                  <a:lnTo>
                    <a:pt x="20349" y="332614"/>
                  </a:lnTo>
                  <a:lnTo>
                    <a:pt x="23966" y="388281"/>
                  </a:lnTo>
                  <a:lnTo>
                    <a:pt x="29328" y="438700"/>
                  </a:lnTo>
                  <a:lnTo>
                    <a:pt x="31585" y="4948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5180021" y="673823"/>
              <a:ext cx="263213" cy="52644"/>
            </a:xfrm>
            <a:custGeom>
              <a:avLst/>
              <a:gdLst/>
              <a:ahLst/>
              <a:cxnLst/>
              <a:rect l="0" t="0" r="0" b="0"/>
              <a:pathLst>
                <a:path w="263213" h="52644">
                  <a:moveTo>
                    <a:pt x="263212" y="0"/>
                  </a:moveTo>
                  <a:lnTo>
                    <a:pt x="209067" y="3120"/>
                  </a:lnTo>
                  <a:lnTo>
                    <a:pt x="154121" y="14655"/>
                  </a:lnTo>
                  <a:lnTo>
                    <a:pt x="90971" y="28198"/>
                  </a:lnTo>
                  <a:lnTo>
                    <a:pt x="35343" y="42138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5369534" y="753477"/>
              <a:ext cx="168457" cy="228744"/>
            </a:xfrm>
            <a:custGeom>
              <a:avLst/>
              <a:gdLst/>
              <a:ahLst/>
              <a:cxnLst/>
              <a:rect l="0" t="0" r="0" b="0"/>
              <a:pathLst>
                <a:path w="168457" h="228744">
                  <a:moveTo>
                    <a:pt x="0" y="78274"/>
                  </a:moveTo>
                  <a:lnTo>
                    <a:pt x="27556" y="85509"/>
                  </a:lnTo>
                  <a:lnTo>
                    <a:pt x="83778" y="88152"/>
                  </a:lnTo>
                  <a:lnTo>
                    <a:pt x="110934" y="86174"/>
                  </a:lnTo>
                  <a:lnTo>
                    <a:pt x="134702" y="77495"/>
                  </a:lnTo>
                  <a:lnTo>
                    <a:pt x="141274" y="69566"/>
                  </a:lnTo>
                  <a:lnTo>
                    <a:pt x="144486" y="59600"/>
                  </a:lnTo>
                  <a:lnTo>
                    <a:pt x="145457" y="48277"/>
                  </a:lnTo>
                  <a:lnTo>
                    <a:pt x="140297" y="26338"/>
                  </a:lnTo>
                  <a:lnTo>
                    <a:pt x="135645" y="15574"/>
                  </a:lnTo>
                  <a:lnTo>
                    <a:pt x="127864" y="8398"/>
                  </a:lnTo>
                  <a:lnTo>
                    <a:pt x="106741" y="424"/>
                  </a:lnTo>
                  <a:lnTo>
                    <a:pt x="84875" y="0"/>
                  </a:lnTo>
                  <a:lnTo>
                    <a:pt x="64628" y="4881"/>
                  </a:lnTo>
                  <a:lnTo>
                    <a:pt x="47831" y="14849"/>
                  </a:lnTo>
                  <a:lnTo>
                    <a:pt x="25220" y="39204"/>
                  </a:lnTo>
                  <a:lnTo>
                    <a:pt x="9292" y="74237"/>
                  </a:lnTo>
                  <a:lnTo>
                    <a:pt x="7249" y="100656"/>
                  </a:lnTo>
                  <a:lnTo>
                    <a:pt x="15470" y="150155"/>
                  </a:lnTo>
                  <a:lnTo>
                    <a:pt x="30580" y="183020"/>
                  </a:lnTo>
                  <a:lnTo>
                    <a:pt x="55464" y="209396"/>
                  </a:lnTo>
                  <a:lnTo>
                    <a:pt x="90653" y="226439"/>
                  </a:lnTo>
                  <a:lnTo>
                    <a:pt x="117109" y="228743"/>
                  </a:lnTo>
                  <a:lnTo>
                    <a:pt x="148952" y="223463"/>
                  </a:lnTo>
                  <a:lnTo>
                    <a:pt x="168456" y="21514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5601161" y="789637"/>
              <a:ext cx="126343" cy="224342"/>
            </a:xfrm>
            <a:custGeom>
              <a:avLst/>
              <a:gdLst/>
              <a:ahLst/>
              <a:cxnLst/>
              <a:rect l="0" t="0" r="0" b="0"/>
              <a:pathLst>
                <a:path w="126343" h="224342">
                  <a:moveTo>
                    <a:pt x="0" y="94756"/>
                  </a:moveTo>
                  <a:lnTo>
                    <a:pt x="5589" y="153373"/>
                  </a:lnTo>
                  <a:lnTo>
                    <a:pt x="29664" y="209970"/>
                  </a:lnTo>
                  <a:lnTo>
                    <a:pt x="35411" y="224341"/>
                  </a:lnTo>
                  <a:lnTo>
                    <a:pt x="34065" y="219030"/>
                  </a:lnTo>
                  <a:lnTo>
                    <a:pt x="15245" y="165873"/>
                  </a:lnTo>
                  <a:lnTo>
                    <a:pt x="11460" y="111794"/>
                  </a:lnTo>
                  <a:lnTo>
                    <a:pt x="11882" y="57221"/>
                  </a:lnTo>
                  <a:lnTo>
                    <a:pt x="16199" y="33620"/>
                  </a:lnTo>
                  <a:lnTo>
                    <a:pt x="21328" y="24753"/>
                  </a:lnTo>
                  <a:lnTo>
                    <a:pt x="36385" y="11781"/>
                  </a:lnTo>
                  <a:lnTo>
                    <a:pt x="75771" y="3491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6148643" y="579067"/>
              <a:ext cx="568540" cy="436050"/>
            </a:xfrm>
            <a:custGeom>
              <a:avLst/>
              <a:gdLst/>
              <a:ahLst/>
              <a:cxnLst/>
              <a:rect l="0" t="0" r="0" b="0"/>
              <a:pathLst>
                <a:path w="568540" h="436050">
                  <a:moveTo>
                    <a:pt x="0" y="0"/>
                  </a:moveTo>
                  <a:lnTo>
                    <a:pt x="0" y="48931"/>
                  </a:lnTo>
                  <a:lnTo>
                    <a:pt x="3119" y="103015"/>
                  </a:lnTo>
                  <a:lnTo>
                    <a:pt x="7235" y="146390"/>
                  </a:lnTo>
                  <a:lnTo>
                    <a:pt x="10722" y="206761"/>
                  </a:lnTo>
                  <a:lnTo>
                    <a:pt x="18668" y="269739"/>
                  </a:lnTo>
                  <a:lnTo>
                    <a:pt x="23469" y="325198"/>
                  </a:lnTo>
                  <a:lnTo>
                    <a:pt x="29181" y="375555"/>
                  </a:lnTo>
                  <a:lnTo>
                    <a:pt x="29347" y="397370"/>
                  </a:lnTo>
                  <a:lnTo>
                    <a:pt x="27753" y="398274"/>
                  </a:lnTo>
                  <a:lnTo>
                    <a:pt x="25521" y="395368"/>
                  </a:lnTo>
                  <a:lnTo>
                    <a:pt x="22379" y="368920"/>
                  </a:lnTo>
                  <a:lnTo>
                    <a:pt x="32683" y="307577"/>
                  </a:lnTo>
                  <a:lnTo>
                    <a:pt x="40262" y="286440"/>
                  </a:lnTo>
                  <a:lnTo>
                    <a:pt x="70870" y="246413"/>
                  </a:lnTo>
                  <a:lnTo>
                    <a:pt x="78832" y="243824"/>
                  </a:lnTo>
                  <a:lnTo>
                    <a:pt x="97037" y="247186"/>
                  </a:lnTo>
                  <a:lnTo>
                    <a:pt x="121428" y="262233"/>
                  </a:lnTo>
                  <a:lnTo>
                    <a:pt x="133127" y="281105"/>
                  </a:lnTo>
                  <a:lnTo>
                    <a:pt x="153924" y="343731"/>
                  </a:lnTo>
                  <a:lnTo>
                    <a:pt x="166311" y="405183"/>
                  </a:lnTo>
                  <a:lnTo>
                    <a:pt x="168196" y="410502"/>
                  </a:lnTo>
                  <a:lnTo>
                    <a:pt x="170622" y="410539"/>
                  </a:lnTo>
                  <a:lnTo>
                    <a:pt x="173409" y="407053"/>
                  </a:lnTo>
                  <a:lnTo>
                    <a:pt x="198738" y="353256"/>
                  </a:lnTo>
                  <a:lnTo>
                    <a:pt x="218242" y="330576"/>
                  </a:lnTo>
                  <a:lnTo>
                    <a:pt x="244429" y="314627"/>
                  </a:lnTo>
                  <a:lnTo>
                    <a:pt x="305525" y="285899"/>
                  </a:lnTo>
                  <a:lnTo>
                    <a:pt x="331381" y="266165"/>
                  </a:lnTo>
                  <a:lnTo>
                    <a:pt x="335564" y="258162"/>
                  </a:lnTo>
                  <a:lnTo>
                    <a:pt x="337093" y="239911"/>
                  </a:lnTo>
                  <a:lnTo>
                    <a:pt x="325787" y="209905"/>
                  </a:lnTo>
                  <a:lnTo>
                    <a:pt x="317797" y="203107"/>
                  </a:lnTo>
                  <a:lnTo>
                    <a:pt x="296441" y="195555"/>
                  </a:lnTo>
                  <a:lnTo>
                    <a:pt x="263699" y="196892"/>
                  </a:lnTo>
                  <a:lnTo>
                    <a:pt x="245491" y="204881"/>
                  </a:lnTo>
                  <a:lnTo>
                    <a:pt x="237360" y="210287"/>
                  </a:lnTo>
                  <a:lnTo>
                    <a:pt x="225206" y="225652"/>
                  </a:lnTo>
                  <a:lnTo>
                    <a:pt x="217075" y="245349"/>
                  </a:lnTo>
                  <a:lnTo>
                    <a:pt x="213667" y="282746"/>
                  </a:lnTo>
                  <a:lnTo>
                    <a:pt x="225478" y="345622"/>
                  </a:lnTo>
                  <a:lnTo>
                    <a:pt x="247223" y="388025"/>
                  </a:lnTo>
                  <a:lnTo>
                    <a:pt x="260395" y="404862"/>
                  </a:lnTo>
                  <a:lnTo>
                    <a:pt x="286554" y="421906"/>
                  </a:lnTo>
                  <a:lnTo>
                    <a:pt x="322121" y="428776"/>
                  </a:lnTo>
                  <a:lnTo>
                    <a:pt x="356705" y="425222"/>
                  </a:lnTo>
                  <a:lnTo>
                    <a:pt x="375344" y="416715"/>
                  </a:lnTo>
                  <a:lnTo>
                    <a:pt x="393766" y="406305"/>
                  </a:lnTo>
                  <a:lnTo>
                    <a:pt x="457251" y="386402"/>
                  </a:lnTo>
                  <a:lnTo>
                    <a:pt x="487471" y="370033"/>
                  </a:lnTo>
                  <a:lnTo>
                    <a:pt x="493436" y="360162"/>
                  </a:lnTo>
                  <a:lnTo>
                    <a:pt x="500065" y="333597"/>
                  </a:lnTo>
                  <a:lnTo>
                    <a:pt x="498208" y="291346"/>
                  </a:lnTo>
                  <a:lnTo>
                    <a:pt x="490097" y="269477"/>
                  </a:lnTo>
                  <a:lnTo>
                    <a:pt x="484659" y="260370"/>
                  </a:lnTo>
                  <a:lnTo>
                    <a:pt x="466137" y="247131"/>
                  </a:lnTo>
                  <a:lnTo>
                    <a:pt x="454648" y="241963"/>
                  </a:lnTo>
                  <a:lnTo>
                    <a:pt x="443478" y="240857"/>
                  </a:lnTo>
                  <a:lnTo>
                    <a:pt x="421709" y="245868"/>
                  </a:lnTo>
                  <a:lnTo>
                    <a:pt x="413331" y="251649"/>
                  </a:lnTo>
                  <a:lnTo>
                    <a:pt x="400901" y="267432"/>
                  </a:lnTo>
                  <a:lnTo>
                    <a:pt x="387327" y="301637"/>
                  </a:lnTo>
                  <a:lnTo>
                    <a:pt x="381835" y="362353"/>
                  </a:lnTo>
                  <a:lnTo>
                    <a:pt x="389086" y="405151"/>
                  </a:lnTo>
                  <a:lnTo>
                    <a:pt x="399485" y="429242"/>
                  </a:lnTo>
                  <a:lnTo>
                    <a:pt x="406704" y="434730"/>
                  </a:lnTo>
                  <a:lnTo>
                    <a:pt x="415024" y="436049"/>
                  </a:lnTo>
                  <a:lnTo>
                    <a:pt x="432460" y="431276"/>
                  </a:lnTo>
                  <a:lnTo>
                    <a:pt x="448008" y="421355"/>
                  </a:lnTo>
                  <a:lnTo>
                    <a:pt x="459597" y="406028"/>
                  </a:lnTo>
                  <a:lnTo>
                    <a:pt x="467478" y="385178"/>
                  </a:lnTo>
                  <a:lnTo>
                    <a:pt x="473084" y="349913"/>
                  </a:lnTo>
                  <a:lnTo>
                    <a:pt x="475656" y="349089"/>
                  </a:lnTo>
                  <a:lnTo>
                    <a:pt x="478541" y="352049"/>
                  </a:lnTo>
                  <a:lnTo>
                    <a:pt x="493915" y="379676"/>
                  </a:lnTo>
                  <a:lnTo>
                    <a:pt x="518742" y="394686"/>
                  </a:lnTo>
                  <a:lnTo>
                    <a:pt x="545985" y="404203"/>
                  </a:lnTo>
                  <a:lnTo>
                    <a:pt x="568539" y="4000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6729173" y="568538"/>
              <a:ext cx="30123" cy="410613"/>
            </a:xfrm>
            <a:custGeom>
              <a:avLst/>
              <a:gdLst/>
              <a:ahLst/>
              <a:cxnLst/>
              <a:rect l="0" t="0" r="0" b="0"/>
              <a:pathLst>
                <a:path w="30123" h="410613">
                  <a:moveTo>
                    <a:pt x="9065" y="0"/>
                  </a:moveTo>
                  <a:lnTo>
                    <a:pt x="5946" y="48931"/>
                  </a:lnTo>
                  <a:lnTo>
                    <a:pt x="0" y="108062"/>
                  </a:lnTo>
                  <a:lnTo>
                    <a:pt x="4560" y="167459"/>
                  </a:lnTo>
                  <a:lnTo>
                    <a:pt x="10183" y="210127"/>
                  </a:lnTo>
                  <a:lnTo>
                    <a:pt x="16805" y="267371"/>
                  </a:lnTo>
                  <a:lnTo>
                    <a:pt x="21887" y="317087"/>
                  </a:lnTo>
                  <a:lnTo>
                    <a:pt x="27682" y="365743"/>
                  </a:lnTo>
                  <a:lnTo>
                    <a:pt x="30122" y="4106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6601368" y="720877"/>
              <a:ext cx="273742" cy="37175"/>
            </a:xfrm>
            <a:custGeom>
              <a:avLst/>
              <a:gdLst/>
              <a:ahLst/>
              <a:cxnLst/>
              <a:rect l="0" t="0" r="0" b="0"/>
              <a:pathLst>
                <a:path w="273742" h="37175">
                  <a:moveTo>
                    <a:pt x="273741" y="5589"/>
                  </a:moveTo>
                  <a:lnTo>
                    <a:pt x="256973" y="0"/>
                  </a:lnTo>
                  <a:lnTo>
                    <a:pt x="204225" y="4441"/>
                  </a:lnTo>
                  <a:lnTo>
                    <a:pt x="144412" y="16584"/>
                  </a:lnTo>
                  <a:lnTo>
                    <a:pt x="93872" y="23665"/>
                  </a:lnTo>
                  <a:lnTo>
                    <a:pt x="44971" y="28882"/>
                  </a:lnTo>
                  <a:lnTo>
                    <a:pt x="0" y="3717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7107314" y="810694"/>
              <a:ext cx="140276" cy="189507"/>
            </a:xfrm>
            <a:custGeom>
              <a:avLst/>
              <a:gdLst/>
              <a:ahLst/>
              <a:cxnLst/>
              <a:rect l="0" t="0" r="0" b="0"/>
              <a:pathLst>
                <a:path w="140276" h="189507">
                  <a:moveTo>
                    <a:pt x="20478" y="0"/>
                  </a:moveTo>
                  <a:lnTo>
                    <a:pt x="9300" y="11178"/>
                  </a:lnTo>
                  <a:lnTo>
                    <a:pt x="3812" y="29145"/>
                  </a:lnTo>
                  <a:lnTo>
                    <a:pt x="0" y="92312"/>
                  </a:lnTo>
                  <a:lnTo>
                    <a:pt x="1932" y="132507"/>
                  </a:lnTo>
                  <a:lnTo>
                    <a:pt x="16283" y="165993"/>
                  </a:lnTo>
                  <a:lnTo>
                    <a:pt x="28752" y="183349"/>
                  </a:lnTo>
                  <a:lnTo>
                    <a:pt x="37693" y="187743"/>
                  </a:lnTo>
                  <a:lnTo>
                    <a:pt x="60105" y="189506"/>
                  </a:lnTo>
                  <a:lnTo>
                    <a:pt x="79424" y="183271"/>
                  </a:lnTo>
                  <a:lnTo>
                    <a:pt x="95809" y="171531"/>
                  </a:lnTo>
                  <a:lnTo>
                    <a:pt x="117018" y="145190"/>
                  </a:lnTo>
                  <a:lnTo>
                    <a:pt x="139112" y="88876"/>
                  </a:lnTo>
                  <a:lnTo>
                    <a:pt x="140275" y="65237"/>
                  </a:lnTo>
                  <a:lnTo>
                    <a:pt x="136292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7296249" y="748606"/>
              <a:ext cx="112139" cy="460460"/>
            </a:xfrm>
            <a:custGeom>
              <a:avLst/>
              <a:gdLst/>
              <a:ahLst/>
              <a:cxnLst/>
              <a:rect l="0" t="0" r="0" b="0"/>
              <a:pathLst>
                <a:path w="112139" h="460460">
                  <a:moveTo>
                    <a:pt x="0" y="135787"/>
                  </a:moveTo>
                  <a:lnTo>
                    <a:pt x="14654" y="194404"/>
                  </a:lnTo>
                  <a:lnTo>
                    <a:pt x="24749" y="245962"/>
                  </a:lnTo>
                  <a:lnTo>
                    <a:pt x="35148" y="300103"/>
                  </a:lnTo>
                  <a:lnTo>
                    <a:pt x="40049" y="353189"/>
                  </a:lnTo>
                  <a:lnTo>
                    <a:pt x="41502" y="405963"/>
                  </a:lnTo>
                  <a:lnTo>
                    <a:pt x="40823" y="459603"/>
                  </a:lnTo>
                  <a:lnTo>
                    <a:pt x="38914" y="460459"/>
                  </a:lnTo>
                  <a:lnTo>
                    <a:pt x="36470" y="457520"/>
                  </a:lnTo>
                  <a:lnTo>
                    <a:pt x="27444" y="431027"/>
                  </a:lnTo>
                  <a:lnTo>
                    <a:pt x="22949" y="382363"/>
                  </a:lnTo>
                  <a:lnTo>
                    <a:pt x="16028" y="329080"/>
                  </a:lnTo>
                  <a:lnTo>
                    <a:pt x="12158" y="270658"/>
                  </a:lnTo>
                  <a:lnTo>
                    <a:pt x="5422" y="208894"/>
                  </a:lnTo>
                  <a:lnTo>
                    <a:pt x="1606" y="151729"/>
                  </a:lnTo>
                  <a:lnTo>
                    <a:pt x="476" y="97747"/>
                  </a:lnTo>
                  <a:lnTo>
                    <a:pt x="5730" y="44707"/>
                  </a:lnTo>
                  <a:lnTo>
                    <a:pt x="14634" y="18878"/>
                  </a:lnTo>
                  <a:lnTo>
                    <a:pt x="20285" y="8715"/>
                  </a:lnTo>
                  <a:lnTo>
                    <a:pt x="27561" y="3109"/>
                  </a:lnTo>
                  <a:lnTo>
                    <a:pt x="35921" y="542"/>
                  </a:lnTo>
                  <a:lnTo>
                    <a:pt x="45004" y="0"/>
                  </a:lnTo>
                  <a:lnTo>
                    <a:pt x="61336" y="5637"/>
                  </a:lnTo>
                  <a:lnTo>
                    <a:pt x="68966" y="10416"/>
                  </a:lnTo>
                  <a:lnTo>
                    <a:pt x="80564" y="25085"/>
                  </a:lnTo>
                  <a:lnTo>
                    <a:pt x="107358" y="74459"/>
                  </a:lnTo>
                  <a:lnTo>
                    <a:pt x="112138" y="111637"/>
                  </a:lnTo>
                  <a:lnTo>
                    <a:pt x="105496" y="145399"/>
                  </a:lnTo>
                  <a:lnTo>
                    <a:pt x="95239" y="166965"/>
                  </a:lnTo>
                  <a:lnTo>
                    <a:pt x="86889" y="174120"/>
                  </a:lnTo>
                  <a:lnTo>
                    <a:pt x="65133" y="182070"/>
                  </a:lnTo>
                  <a:lnTo>
                    <a:pt x="42985" y="182484"/>
                  </a:lnTo>
                  <a:lnTo>
                    <a:pt x="10528" y="17790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7635931" y="778625"/>
              <a:ext cx="249915" cy="222071"/>
            </a:xfrm>
            <a:custGeom>
              <a:avLst/>
              <a:gdLst/>
              <a:ahLst/>
              <a:cxnLst/>
              <a:rect l="0" t="0" r="0" b="0"/>
              <a:pathLst>
                <a:path w="249915" h="222071">
                  <a:moveTo>
                    <a:pt x="176214" y="137354"/>
                  </a:moveTo>
                  <a:lnTo>
                    <a:pt x="152495" y="93391"/>
                  </a:lnTo>
                  <a:lnTo>
                    <a:pt x="131091" y="37140"/>
                  </a:lnTo>
                  <a:lnTo>
                    <a:pt x="105430" y="4995"/>
                  </a:lnTo>
                  <a:lnTo>
                    <a:pt x="96269" y="1151"/>
                  </a:lnTo>
                  <a:lnTo>
                    <a:pt x="73613" y="0"/>
                  </a:lnTo>
                  <a:lnTo>
                    <a:pt x="54184" y="6508"/>
                  </a:lnTo>
                  <a:lnTo>
                    <a:pt x="45728" y="11519"/>
                  </a:lnTo>
                  <a:lnTo>
                    <a:pt x="22648" y="40928"/>
                  </a:lnTo>
                  <a:lnTo>
                    <a:pt x="6580" y="73688"/>
                  </a:lnTo>
                  <a:lnTo>
                    <a:pt x="0" y="111211"/>
                  </a:lnTo>
                  <a:lnTo>
                    <a:pt x="6182" y="157406"/>
                  </a:lnTo>
                  <a:lnTo>
                    <a:pt x="16520" y="188529"/>
                  </a:lnTo>
                  <a:lnTo>
                    <a:pt x="27640" y="205332"/>
                  </a:lnTo>
                  <a:lnTo>
                    <a:pt x="35051" y="209579"/>
                  </a:lnTo>
                  <a:lnTo>
                    <a:pt x="52643" y="211178"/>
                  </a:lnTo>
                  <a:lnTo>
                    <a:pt x="69041" y="204870"/>
                  </a:lnTo>
                  <a:lnTo>
                    <a:pt x="76689" y="199912"/>
                  </a:lnTo>
                  <a:lnTo>
                    <a:pt x="88307" y="185045"/>
                  </a:lnTo>
                  <a:lnTo>
                    <a:pt x="112720" y="126391"/>
                  </a:lnTo>
                  <a:lnTo>
                    <a:pt x="116337" y="116007"/>
                  </a:lnTo>
                  <a:lnTo>
                    <a:pt x="119918" y="114934"/>
                  </a:lnTo>
                  <a:lnTo>
                    <a:pt x="123475" y="120068"/>
                  </a:lnTo>
                  <a:lnTo>
                    <a:pt x="149512" y="175502"/>
                  </a:lnTo>
                  <a:lnTo>
                    <a:pt x="183414" y="217088"/>
                  </a:lnTo>
                  <a:lnTo>
                    <a:pt x="191543" y="220926"/>
                  </a:lnTo>
                  <a:lnTo>
                    <a:pt x="209933" y="222070"/>
                  </a:lnTo>
                  <a:lnTo>
                    <a:pt x="226685" y="215560"/>
                  </a:lnTo>
                  <a:lnTo>
                    <a:pt x="234428" y="210548"/>
                  </a:lnTo>
                  <a:lnTo>
                    <a:pt x="239590" y="204867"/>
                  </a:lnTo>
                  <a:lnTo>
                    <a:pt x="249914" y="17946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7851673" y="839492"/>
              <a:ext cx="154198" cy="163115"/>
            </a:xfrm>
            <a:custGeom>
              <a:avLst/>
              <a:gdLst/>
              <a:ahLst/>
              <a:cxnLst/>
              <a:rect l="0" t="0" r="0" b="0"/>
              <a:pathLst>
                <a:path w="154198" h="163115">
                  <a:moveTo>
                    <a:pt x="44700" y="65958"/>
                  </a:moveTo>
                  <a:lnTo>
                    <a:pt x="33521" y="77137"/>
                  </a:lnTo>
                  <a:lnTo>
                    <a:pt x="28033" y="98223"/>
                  </a:lnTo>
                  <a:lnTo>
                    <a:pt x="24510" y="153830"/>
                  </a:lnTo>
                  <a:lnTo>
                    <a:pt x="21881" y="160804"/>
                  </a:lnTo>
                  <a:lnTo>
                    <a:pt x="17790" y="163114"/>
                  </a:lnTo>
                  <a:lnTo>
                    <a:pt x="12722" y="162314"/>
                  </a:lnTo>
                  <a:lnTo>
                    <a:pt x="8173" y="157102"/>
                  </a:lnTo>
                  <a:lnTo>
                    <a:pt x="0" y="138832"/>
                  </a:lnTo>
                  <a:lnTo>
                    <a:pt x="862" y="81740"/>
                  </a:lnTo>
                  <a:lnTo>
                    <a:pt x="4415" y="40738"/>
                  </a:lnTo>
                  <a:lnTo>
                    <a:pt x="13537" y="21214"/>
                  </a:lnTo>
                  <a:lnTo>
                    <a:pt x="28511" y="7858"/>
                  </a:lnTo>
                  <a:lnTo>
                    <a:pt x="37416" y="2658"/>
                  </a:lnTo>
                  <a:lnTo>
                    <a:pt x="59790" y="0"/>
                  </a:lnTo>
                  <a:lnTo>
                    <a:pt x="82992" y="3888"/>
                  </a:lnTo>
                  <a:lnTo>
                    <a:pt x="101103" y="13415"/>
                  </a:lnTo>
                  <a:lnTo>
                    <a:pt x="124453" y="37522"/>
                  </a:lnTo>
                  <a:lnTo>
                    <a:pt x="144898" y="78279"/>
                  </a:lnTo>
                  <a:lnTo>
                    <a:pt x="154197" y="115492"/>
                  </a:lnTo>
                  <a:lnTo>
                    <a:pt x="149985" y="16071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8058391" y="629281"/>
              <a:ext cx="164367" cy="424209"/>
            </a:xfrm>
            <a:custGeom>
              <a:avLst/>
              <a:gdLst/>
              <a:ahLst/>
              <a:cxnLst/>
              <a:rect l="0" t="0" r="0" b="0"/>
              <a:pathLst>
                <a:path w="164367" h="424209">
                  <a:moveTo>
                    <a:pt x="90666" y="370926"/>
                  </a:moveTo>
                  <a:lnTo>
                    <a:pt x="101845" y="354158"/>
                  </a:lnTo>
                  <a:lnTo>
                    <a:pt x="108796" y="321374"/>
                  </a:lnTo>
                  <a:lnTo>
                    <a:pt x="105267" y="287614"/>
                  </a:lnTo>
                  <a:lnTo>
                    <a:pt x="96766" y="269167"/>
                  </a:lnTo>
                  <a:lnTo>
                    <a:pt x="91223" y="260973"/>
                  </a:lnTo>
                  <a:lnTo>
                    <a:pt x="75706" y="248748"/>
                  </a:lnTo>
                  <a:lnTo>
                    <a:pt x="66654" y="243851"/>
                  </a:lnTo>
                  <a:lnTo>
                    <a:pt x="58281" y="242925"/>
                  </a:lnTo>
                  <a:lnTo>
                    <a:pt x="42737" y="248136"/>
                  </a:lnTo>
                  <a:lnTo>
                    <a:pt x="20833" y="264224"/>
                  </a:lnTo>
                  <a:lnTo>
                    <a:pt x="9716" y="283338"/>
                  </a:lnTo>
                  <a:lnTo>
                    <a:pt x="0" y="320407"/>
                  </a:lnTo>
                  <a:lnTo>
                    <a:pt x="241" y="357907"/>
                  </a:lnTo>
                  <a:lnTo>
                    <a:pt x="6023" y="380348"/>
                  </a:lnTo>
                  <a:lnTo>
                    <a:pt x="16392" y="402020"/>
                  </a:lnTo>
                  <a:lnTo>
                    <a:pt x="31919" y="417111"/>
                  </a:lnTo>
                  <a:lnTo>
                    <a:pt x="40973" y="422773"/>
                  </a:lnTo>
                  <a:lnTo>
                    <a:pt x="50518" y="424208"/>
                  </a:lnTo>
                  <a:lnTo>
                    <a:pt x="70483" y="419563"/>
                  </a:lnTo>
                  <a:lnTo>
                    <a:pt x="87935" y="406580"/>
                  </a:lnTo>
                  <a:lnTo>
                    <a:pt x="102320" y="387942"/>
                  </a:lnTo>
                  <a:lnTo>
                    <a:pt x="124985" y="329897"/>
                  </a:lnTo>
                  <a:lnTo>
                    <a:pt x="136059" y="280780"/>
                  </a:lnTo>
                  <a:lnTo>
                    <a:pt x="141161" y="221774"/>
                  </a:lnTo>
                  <a:lnTo>
                    <a:pt x="142672" y="159836"/>
                  </a:lnTo>
                  <a:lnTo>
                    <a:pt x="134777" y="101242"/>
                  </a:lnTo>
                  <a:lnTo>
                    <a:pt x="118543" y="39487"/>
                  </a:lnTo>
                  <a:lnTo>
                    <a:pt x="102565" y="4050"/>
                  </a:lnTo>
                  <a:lnTo>
                    <a:pt x="96259" y="0"/>
                  </a:lnTo>
                  <a:lnTo>
                    <a:pt x="89716" y="810"/>
                  </a:lnTo>
                  <a:lnTo>
                    <a:pt x="83013" y="4859"/>
                  </a:lnTo>
                  <a:lnTo>
                    <a:pt x="78545" y="13407"/>
                  </a:lnTo>
                  <a:lnTo>
                    <a:pt x="71374" y="69155"/>
                  </a:lnTo>
                  <a:lnTo>
                    <a:pt x="75547" y="125313"/>
                  </a:lnTo>
                  <a:lnTo>
                    <a:pt x="84367" y="181688"/>
                  </a:lnTo>
                  <a:lnTo>
                    <a:pt x="94389" y="244665"/>
                  </a:lnTo>
                  <a:lnTo>
                    <a:pt x="110356" y="302190"/>
                  </a:lnTo>
                  <a:lnTo>
                    <a:pt x="136713" y="356048"/>
                  </a:lnTo>
                  <a:lnTo>
                    <a:pt x="164366" y="3919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8551933" y="813410"/>
              <a:ext cx="176192" cy="234361"/>
            </a:xfrm>
            <a:custGeom>
              <a:avLst/>
              <a:gdLst/>
              <a:ahLst/>
              <a:cxnLst/>
              <a:rect l="0" t="0" r="0" b="0"/>
              <a:pathLst>
                <a:path w="176192" h="234361">
                  <a:moveTo>
                    <a:pt x="165663" y="60455"/>
                  </a:moveTo>
                  <a:lnTo>
                    <a:pt x="156087" y="36408"/>
                  </a:lnTo>
                  <a:lnTo>
                    <a:pt x="145419" y="22081"/>
                  </a:lnTo>
                  <a:lnTo>
                    <a:pt x="126640" y="11035"/>
                  </a:lnTo>
                  <a:lnTo>
                    <a:pt x="89759" y="1358"/>
                  </a:lnTo>
                  <a:lnTo>
                    <a:pt x="76456" y="0"/>
                  </a:lnTo>
                  <a:lnTo>
                    <a:pt x="55435" y="4730"/>
                  </a:lnTo>
                  <a:lnTo>
                    <a:pt x="38294" y="15801"/>
                  </a:lnTo>
                  <a:lnTo>
                    <a:pt x="22876" y="32420"/>
                  </a:lnTo>
                  <a:lnTo>
                    <a:pt x="6632" y="67096"/>
                  </a:lnTo>
                  <a:lnTo>
                    <a:pt x="0" y="107006"/>
                  </a:lnTo>
                  <a:lnTo>
                    <a:pt x="3623" y="154056"/>
                  </a:lnTo>
                  <a:lnTo>
                    <a:pt x="17695" y="193864"/>
                  </a:lnTo>
                  <a:lnTo>
                    <a:pt x="42272" y="222296"/>
                  </a:lnTo>
                  <a:lnTo>
                    <a:pt x="64809" y="231820"/>
                  </a:lnTo>
                  <a:lnTo>
                    <a:pt x="77370" y="234360"/>
                  </a:lnTo>
                  <a:lnTo>
                    <a:pt x="100685" y="230943"/>
                  </a:lnTo>
                  <a:lnTo>
                    <a:pt x="152557" y="210461"/>
                  </a:lnTo>
                  <a:lnTo>
                    <a:pt x="176191" y="1867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8746109" y="866263"/>
              <a:ext cx="185095" cy="207779"/>
            </a:xfrm>
            <a:custGeom>
              <a:avLst/>
              <a:gdLst/>
              <a:ahLst/>
              <a:cxnLst/>
              <a:rect l="0" t="0" r="0" b="0"/>
              <a:pathLst>
                <a:path w="185095" h="207779">
                  <a:moveTo>
                    <a:pt x="118886" y="18130"/>
                  </a:moveTo>
                  <a:lnTo>
                    <a:pt x="107707" y="6952"/>
                  </a:lnTo>
                  <a:lnTo>
                    <a:pt x="89741" y="1464"/>
                  </a:lnTo>
                  <a:lnTo>
                    <a:pt x="78399" y="0"/>
                  </a:lnTo>
                  <a:lnTo>
                    <a:pt x="56438" y="4613"/>
                  </a:lnTo>
                  <a:lnTo>
                    <a:pt x="36148" y="15632"/>
                  </a:lnTo>
                  <a:lnTo>
                    <a:pt x="12743" y="41567"/>
                  </a:lnTo>
                  <a:lnTo>
                    <a:pt x="2301" y="61302"/>
                  </a:lnTo>
                  <a:lnTo>
                    <a:pt x="0" y="88010"/>
                  </a:lnTo>
                  <a:lnTo>
                    <a:pt x="4046" y="117038"/>
                  </a:lnTo>
                  <a:lnTo>
                    <a:pt x="20648" y="153111"/>
                  </a:lnTo>
                  <a:lnTo>
                    <a:pt x="57107" y="193622"/>
                  </a:lnTo>
                  <a:lnTo>
                    <a:pt x="67171" y="201805"/>
                  </a:lnTo>
                  <a:lnTo>
                    <a:pt x="90832" y="207778"/>
                  </a:lnTo>
                  <a:lnTo>
                    <a:pt x="115776" y="205364"/>
                  </a:lnTo>
                  <a:lnTo>
                    <a:pt x="138561" y="196491"/>
                  </a:lnTo>
                  <a:lnTo>
                    <a:pt x="165529" y="172754"/>
                  </a:lnTo>
                  <a:lnTo>
                    <a:pt x="182749" y="137904"/>
                  </a:lnTo>
                  <a:lnTo>
                    <a:pt x="185094" y="114647"/>
                  </a:lnTo>
                  <a:lnTo>
                    <a:pt x="177068" y="71120"/>
                  </a:lnTo>
                  <a:lnTo>
                    <a:pt x="161991" y="39290"/>
                  </a:lnTo>
                  <a:lnTo>
                    <a:pt x="146232" y="24415"/>
                  </a:lnTo>
                  <a:lnTo>
                    <a:pt x="123869" y="12584"/>
                  </a:lnTo>
                  <a:lnTo>
                    <a:pt x="108357" y="760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8994219" y="891884"/>
              <a:ext cx="173623" cy="178681"/>
            </a:xfrm>
            <a:custGeom>
              <a:avLst/>
              <a:gdLst/>
              <a:ahLst/>
              <a:cxnLst/>
              <a:rect l="0" t="0" r="0" b="0"/>
              <a:pathLst>
                <a:path w="173623" h="178681">
                  <a:moveTo>
                    <a:pt x="81346" y="34623"/>
                  </a:moveTo>
                  <a:lnTo>
                    <a:pt x="75756" y="17856"/>
                  </a:lnTo>
                  <a:lnTo>
                    <a:pt x="69430" y="14086"/>
                  </a:lnTo>
                  <a:lnTo>
                    <a:pt x="49924" y="13018"/>
                  </a:lnTo>
                  <a:lnTo>
                    <a:pt x="31895" y="19562"/>
                  </a:lnTo>
                  <a:lnTo>
                    <a:pt x="23812" y="24582"/>
                  </a:lnTo>
                  <a:lnTo>
                    <a:pt x="11711" y="39519"/>
                  </a:lnTo>
                  <a:lnTo>
                    <a:pt x="3604" y="59026"/>
                  </a:lnTo>
                  <a:lnTo>
                    <a:pt x="0" y="83294"/>
                  </a:lnTo>
                  <a:lnTo>
                    <a:pt x="4638" y="106557"/>
                  </a:lnTo>
                  <a:lnTo>
                    <a:pt x="15668" y="128595"/>
                  </a:lnTo>
                  <a:lnTo>
                    <a:pt x="41609" y="158393"/>
                  </a:lnTo>
                  <a:lnTo>
                    <a:pt x="61346" y="170741"/>
                  </a:lnTo>
                  <a:lnTo>
                    <a:pt x="97777" y="178680"/>
                  </a:lnTo>
                  <a:lnTo>
                    <a:pt x="121404" y="174297"/>
                  </a:lnTo>
                  <a:lnTo>
                    <a:pt x="132618" y="169853"/>
                  </a:lnTo>
                  <a:lnTo>
                    <a:pt x="148197" y="155557"/>
                  </a:lnTo>
                  <a:lnTo>
                    <a:pt x="167731" y="117783"/>
                  </a:lnTo>
                  <a:lnTo>
                    <a:pt x="173622" y="81360"/>
                  </a:lnTo>
                  <a:lnTo>
                    <a:pt x="168761" y="57735"/>
                  </a:lnTo>
                  <a:lnTo>
                    <a:pt x="152870" y="27823"/>
                  </a:lnTo>
                  <a:lnTo>
                    <a:pt x="138870" y="12884"/>
                  </a:lnTo>
                  <a:lnTo>
                    <a:pt x="120950" y="2345"/>
                  </a:lnTo>
                  <a:lnTo>
                    <a:pt x="101287" y="0"/>
                  </a:lnTo>
                  <a:lnTo>
                    <a:pt x="70817" y="303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9265077" y="526424"/>
              <a:ext cx="29374" cy="568540"/>
            </a:xfrm>
            <a:custGeom>
              <a:avLst/>
              <a:gdLst/>
              <a:ahLst/>
              <a:cxnLst/>
              <a:rect l="0" t="0" r="0" b="0"/>
              <a:pathLst>
                <a:path w="29374" h="568540">
                  <a:moveTo>
                    <a:pt x="0" y="0"/>
                  </a:moveTo>
                  <a:lnTo>
                    <a:pt x="0" y="52051"/>
                  </a:lnTo>
                  <a:lnTo>
                    <a:pt x="3120" y="105110"/>
                  </a:lnTo>
                  <a:lnTo>
                    <a:pt x="8334" y="154756"/>
                  </a:lnTo>
                  <a:lnTo>
                    <a:pt x="9879" y="202222"/>
                  </a:lnTo>
                  <a:lnTo>
                    <a:pt x="15990" y="265073"/>
                  </a:lnTo>
                  <a:lnTo>
                    <a:pt x="20057" y="322549"/>
                  </a:lnTo>
                  <a:lnTo>
                    <a:pt x="20860" y="378962"/>
                  </a:lnTo>
                  <a:lnTo>
                    <a:pt x="24118" y="427360"/>
                  </a:lnTo>
                  <a:lnTo>
                    <a:pt x="29373" y="483035"/>
                  </a:lnTo>
                  <a:lnTo>
                    <a:pt x="25559" y="543071"/>
                  </a:lnTo>
                  <a:lnTo>
                    <a:pt x="21057" y="56853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3" name="Group 52"/>
          <p:cNvGrpSpPr/>
          <p:nvPr/>
        </p:nvGrpSpPr>
        <p:grpSpPr>
          <a:xfrm>
            <a:off x="560604" y="1389641"/>
            <a:ext cx="3282298" cy="716059"/>
            <a:chOff x="560604" y="1389641"/>
            <a:chExt cx="3282298" cy="716059"/>
          </a:xfrm>
        </p:grpSpPr>
        <p:sp>
          <p:nvSpPr>
            <p:cNvPr id="36" name="Freeform 35"/>
            <p:cNvSpPr/>
            <p:nvPr/>
          </p:nvSpPr>
          <p:spPr>
            <a:xfrm>
              <a:off x="560604" y="1389641"/>
              <a:ext cx="197448" cy="619825"/>
            </a:xfrm>
            <a:custGeom>
              <a:avLst/>
              <a:gdLst/>
              <a:ahLst/>
              <a:cxnLst/>
              <a:rect l="0" t="0" r="0" b="0"/>
              <a:pathLst>
                <a:path w="197448" h="619825">
                  <a:moveTo>
                    <a:pt x="155333" y="463374"/>
                  </a:moveTo>
                  <a:lnTo>
                    <a:pt x="137375" y="409499"/>
                  </a:lnTo>
                  <a:lnTo>
                    <a:pt x="114595" y="357927"/>
                  </a:lnTo>
                  <a:lnTo>
                    <a:pt x="107117" y="352132"/>
                  </a:lnTo>
                  <a:lnTo>
                    <a:pt x="98623" y="349438"/>
                  </a:lnTo>
                  <a:lnTo>
                    <a:pt x="89450" y="348812"/>
                  </a:lnTo>
                  <a:lnTo>
                    <a:pt x="80996" y="351905"/>
                  </a:lnTo>
                  <a:lnTo>
                    <a:pt x="65363" y="364699"/>
                  </a:lnTo>
                  <a:lnTo>
                    <a:pt x="37432" y="401509"/>
                  </a:lnTo>
                  <a:lnTo>
                    <a:pt x="15603" y="458607"/>
                  </a:lnTo>
                  <a:lnTo>
                    <a:pt x="2213" y="512952"/>
                  </a:lnTo>
                  <a:lnTo>
                    <a:pt x="0" y="553583"/>
                  </a:lnTo>
                  <a:lnTo>
                    <a:pt x="12248" y="610174"/>
                  </a:lnTo>
                  <a:lnTo>
                    <a:pt x="18999" y="616223"/>
                  </a:lnTo>
                  <a:lnTo>
                    <a:pt x="28179" y="619086"/>
                  </a:lnTo>
                  <a:lnTo>
                    <a:pt x="38978" y="619824"/>
                  </a:lnTo>
                  <a:lnTo>
                    <a:pt x="48517" y="616807"/>
                  </a:lnTo>
                  <a:lnTo>
                    <a:pt x="65356" y="604096"/>
                  </a:lnTo>
                  <a:lnTo>
                    <a:pt x="102396" y="545799"/>
                  </a:lnTo>
                  <a:lnTo>
                    <a:pt x="125119" y="496683"/>
                  </a:lnTo>
                  <a:lnTo>
                    <a:pt x="137152" y="447117"/>
                  </a:lnTo>
                  <a:lnTo>
                    <a:pt x="142537" y="399156"/>
                  </a:lnTo>
                  <a:lnTo>
                    <a:pt x="144133" y="338541"/>
                  </a:lnTo>
                  <a:lnTo>
                    <a:pt x="150195" y="285487"/>
                  </a:lnTo>
                  <a:lnTo>
                    <a:pt x="148222" y="223364"/>
                  </a:lnTo>
                  <a:lnTo>
                    <a:pt x="146323" y="180058"/>
                  </a:lnTo>
                  <a:lnTo>
                    <a:pt x="145480" y="137414"/>
                  </a:lnTo>
                  <a:lnTo>
                    <a:pt x="143835" y="76285"/>
                  </a:lnTo>
                  <a:lnTo>
                    <a:pt x="133392" y="15642"/>
                  </a:lnTo>
                  <a:lnTo>
                    <a:pt x="130177" y="3449"/>
                  </a:lnTo>
                  <a:lnTo>
                    <a:pt x="128034" y="0"/>
                  </a:lnTo>
                  <a:lnTo>
                    <a:pt x="126605" y="2380"/>
                  </a:lnTo>
                  <a:lnTo>
                    <a:pt x="125294" y="54663"/>
                  </a:lnTo>
                  <a:lnTo>
                    <a:pt x="131095" y="106748"/>
                  </a:lnTo>
                  <a:lnTo>
                    <a:pt x="133334" y="156366"/>
                  </a:lnTo>
                  <a:lnTo>
                    <a:pt x="135167" y="216691"/>
                  </a:lnTo>
                  <a:lnTo>
                    <a:pt x="142599" y="263551"/>
                  </a:lnTo>
                  <a:lnTo>
                    <a:pt x="152210" y="326048"/>
                  </a:lnTo>
                  <a:lnTo>
                    <a:pt x="162467" y="387200"/>
                  </a:lnTo>
                  <a:lnTo>
                    <a:pt x="176413" y="447851"/>
                  </a:lnTo>
                  <a:lnTo>
                    <a:pt x="186926" y="476712"/>
                  </a:lnTo>
                  <a:lnTo>
                    <a:pt x="197447" y="49496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802881" y="1737202"/>
              <a:ext cx="89208" cy="187651"/>
            </a:xfrm>
            <a:custGeom>
              <a:avLst/>
              <a:gdLst/>
              <a:ahLst/>
              <a:cxnLst/>
              <a:rect l="0" t="0" r="0" b="0"/>
              <a:pathLst>
                <a:path w="89208" h="187651">
                  <a:moveTo>
                    <a:pt x="60455" y="0"/>
                  </a:moveTo>
                  <a:lnTo>
                    <a:pt x="43688" y="5589"/>
                  </a:lnTo>
                  <a:lnTo>
                    <a:pt x="29216" y="20811"/>
                  </a:lnTo>
                  <a:lnTo>
                    <a:pt x="6451" y="63122"/>
                  </a:lnTo>
                  <a:lnTo>
                    <a:pt x="0" y="100331"/>
                  </a:lnTo>
                  <a:lnTo>
                    <a:pt x="3678" y="140992"/>
                  </a:lnTo>
                  <a:lnTo>
                    <a:pt x="17766" y="177086"/>
                  </a:lnTo>
                  <a:lnTo>
                    <a:pt x="26147" y="183568"/>
                  </a:lnTo>
                  <a:lnTo>
                    <a:pt x="47937" y="187650"/>
                  </a:lnTo>
                  <a:lnTo>
                    <a:pt x="56789" y="184762"/>
                  </a:lnTo>
                  <a:lnTo>
                    <a:pt x="63860" y="179326"/>
                  </a:lnTo>
                  <a:lnTo>
                    <a:pt x="79402" y="154909"/>
                  </a:lnTo>
                  <a:lnTo>
                    <a:pt x="86423" y="134359"/>
                  </a:lnTo>
                  <a:lnTo>
                    <a:pt x="89207" y="97651"/>
                  </a:lnTo>
                  <a:lnTo>
                    <a:pt x="77167" y="42495"/>
                  </a:lnTo>
                  <a:lnTo>
                    <a:pt x="49927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894922" y="1726673"/>
              <a:ext cx="200042" cy="179602"/>
            </a:xfrm>
            <a:custGeom>
              <a:avLst/>
              <a:gdLst/>
              <a:ahLst/>
              <a:cxnLst/>
              <a:rect l="0" t="0" r="0" b="0"/>
              <a:pathLst>
                <a:path w="200042" h="179602">
                  <a:moveTo>
                    <a:pt x="0" y="21057"/>
                  </a:moveTo>
                  <a:lnTo>
                    <a:pt x="17958" y="76102"/>
                  </a:lnTo>
                  <a:lnTo>
                    <a:pt x="35149" y="135569"/>
                  </a:lnTo>
                  <a:lnTo>
                    <a:pt x="51229" y="168071"/>
                  </a:lnTo>
                  <a:lnTo>
                    <a:pt x="57549" y="172878"/>
                  </a:lnTo>
                  <a:lnTo>
                    <a:pt x="64102" y="173744"/>
                  </a:lnTo>
                  <a:lnTo>
                    <a:pt x="70811" y="171981"/>
                  </a:lnTo>
                  <a:lnTo>
                    <a:pt x="75283" y="166127"/>
                  </a:lnTo>
                  <a:lnTo>
                    <a:pt x="80252" y="147144"/>
                  </a:lnTo>
                  <a:lnTo>
                    <a:pt x="82273" y="90763"/>
                  </a:lnTo>
                  <a:lnTo>
                    <a:pt x="77929" y="62768"/>
                  </a:lnTo>
                  <a:lnTo>
                    <a:pt x="103543" y="116920"/>
                  </a:lnTo>
                  <a:lnTo>
                    <a:pt x="118417" y="144607"/>
                  </a:lnTo>
                  <a:lnTo>
                    <a:pt x="144404" y="174924"/>
                  </a:lnTo>
                  <a:lnTo>
                    <a:pt x="152421" y="178617"/>
                  </a:lnTo>
                  <a:lnTo>
                    <a:pt x="170688" y="179601"/>
                  </a:lnTo>
                  <a:lnTo>
                    <a:pt x="178133" y="174716"/>
                  </a:lnTo>
                  <a:lnTo>
                    <a:pt x="189524" y="156811"/>
                  </a:lnTo>
                  <a:lnTo>
                    <a:pt x="196925" y="120422"/>
                  </a:lnTo>
                  <a:lnTo>
                    <a:pt x="198256" y="60139"/>
                  </a:lnTo>
                  <a:lnTo>
                    <a:pt x="193793" y="25618"/>
                  </a:lnTo>
                  <a:lnTo>
                    <a:pt x="200041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1137077" y="1735291"/>
              <a:ext cx="157929" cy="149311"/>
            </a:xfrm>
            <a:custGeom>
              <a:avLst/>
              <a:gdLst/>
              <a:ahLst/>
              <a:cxnLst/>
              <a:rect l="0" t="0" r="0" b="0"/>
              <a:pathLst>
                <a:path w="157929" h="149311">
                  <a:moveTo>
                    <a:pt x="0" y="22968"/>
                  </a:moveTo>
                  <a:lnTo>
                    <a:pt x="17959" y="76842"/>
                  </a:lnTo>
                  <a:lnTo>
                    <a:pt x="28547" y="124207"/>
                  </a:lnTo>
                  <a:lnTo>
                    <a:pt x="30235" y="145172"/>
                  </a:lnTo>
                  <a:lnTo>
                    <a:pt x="30686" y="144211"/>
                  </a:lnTo>
                  <a:lnTo>
                    <a:pt x="31507" y="80723"/>
                  </a:lnTo>
                  <a:lnTo>
                    <a:pt x="37159" y="20468"/>
                  </a:lnTo>
                  <a:lnTo>
                    <a:pt x="43490" y="10773"/>
                  </a:lnTo>
                  <a:lnTo>
                    <a:pt x="52390" y="4309"/>
                  </a:lnTo>
                  <a:lnTo>
                    <a:pt x="63003" y="0"/>
                  </a:lnTo>
                  <a:lnTo>
                    <a:pt x="72418" y="1807"/>
                  </a:lnTo>
                  <a:lnTo>
                    <a:pt x="89118" y="16292"/>
                  </a:lnTo>
                  <a:lnTo>
                    <a:pt x="126062" y="73922"/>
                  </a:lnTo>
                  <a:lnTo>
                    <a:pt x="151825" y="125691"/>
                  </a:lnTo>
                  <a:lnTo>
                    <a:pt x="157928" y="14931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1610860" y="1610860"/>
              <a:ext cx="84229" cy="244317"/>
            </a:xfrm>
            <a:custGeom>
              <a:avLst/>
              <a:gdLst/>
              <a:ahLst/>
              <a:cxnLst/>
              <a:rect l="0" t="0" r="0" b="0"/>
              <a:pathLst>
                <a:path w="84229" h="244317">
                  <a:moveTo>
                    <a:pt x="0" y="31585"/>
                  </a:moveTo>
                  <a:lnTo>
                    <a:pt x="3119" y="74277"/>
                  </a:lnTo>
                  <a:lnTo>
                    <a:pt x="17958" y="134823"/>
                  </a:lnTo>
                  <a:lnTo>
                    <a:pt x="31666" y="189801"/>
                  </a:lnTo>
                  <a:lnTo>
                    <a:pt x="45257" y="228593"/>
                  </a:lnTo>
                  <a:lnTo>
                    <a:pt x="51228" y="240133"/>
                  </a:lnTo>
                  <a:lnTo>
                    <a:pt x="56379" y="244316"/>
                  </a:lnTo>
                  <a:lnTo>
                    <a:pt x="60982" y="243596"/>
                  </a:lnTo>
                  <a:lnTo>
                    <a:pt x="65221" y="239606"/>
                  </a:lnTo>
                  <a:lnTo>
                    <a:pt x="69931" y="222695"/>
                  </a:lnTo>
                  <a:lnTo>
                    <a:pt x="72955" y="173710"/>
                  </a:lnTo>
                  <a:lnTo>
                    <a:pt x="74722" y="111738"/>
                  </a:lnTo>
                  <a:lnTo>
                    <a:pt x="82003" y="53224"/>
                  </a:lnTo>
                  <a:lnTo>
                    <a:pt x="84228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1758259" y="1638356"/>
              <a:ext cx="168457" cy="204706"/>
            </a:xfrm>
            <a:custGeom>
              <a:avLst/>
              <a:gdLst/>
              <a:ahLst/>
              <a:cxnLst/>
              <a:rect l="0" t="0" r="0" b="0"/>
              <a:pathLst>
                <a:path w="168457" h="204706">
                  <a:moveTo>
                    <a:pt x="0" y="25146"/>
                  </a:moveTo>
                  <a:lnTo>
                    <a:pt x="20243" y="69109"/>
                  </a:lnTo>
                  <a:lnTo>
                    <a:pt x="35903" y="82900"/>
                  </a:lnTo>
                  <a:lnTo>
                    <a:pt x="74552" y="101285"/>
                  </a:lnTo>
                  <a:lnTo>
                    <a:pt x="84796" y="101642"/>
                  </a:lnTo>
                  <a:lnTo>
                    <a:pt x="105537" y="95799"/>
                  </a:lnTo>
                  <a:lnTo>
                    <a:pt x="131356" y="79356"/>
                  </a:lnTo>
                  <a:lnTo>
                    <a:pt x="140268" y="60158"/>
                  </a:lnTo>
                  <a:lnTo>
                    <a:pt x="142645" y="48487"/>
                  </a:lnTo>
                  <a:lnTo>
                    <a:pt x="139047" y="26161"/>
                  </a:lnTo>
                  <a:lnTo>
                    <a:pt x="134812" y="15295"/>
                  </a:lnTo>
                  <a:lnTo>
                    <a:pt x="127309" y="8050"/>
                  </a:lnTo>
                  <a:lnTo>
                    <a:pt x="106495" y="0"/>
                  </a:lnTo>
                  <a:lnTo>
                    <a:pt x="81646" y="2662"/>
                  </a:lnTo>
                  <a:lnTo>
                    <a:pt x="68468" y="6647"/>
                  </a:lnTo>
                  <a:lnTo>
                    <a:pt x="47588" y="23553"/>
                  </a:lnTo>
                  <a:lnTo>
                    <a:pt x="38744" y="34613"/>
                  </a:lnTo>
                  <a:lnTo>
                    <a:pt x="28918" y="62499"/>
                  </a:lnTo>
                  <a:lnTo>
                    <a:pt x="25720" y="92050"/>
                  </a:lnTo>
                  <a:lnTo>
                    <a:pt x="36171" y="150593"/>
                  </a:lnTo>
                  <a:lnTo>
                    <a:pt x="51531" y="177219"/>
                  </a:lnTo>
                  <a:lnTo>
                    <a:pt x="76490" y="199926"/>
                  </a:lnTo>
                  <a:lnTo>
                    <a:pt x="86088" y="203667"/>
                  </a:lnTo>
                  <a:lnTo>
                    <a:pt x="106111" y="204705"/>
                  </a:lnTo>
                  <a:lnTo>
                    <a:pt x="168456" y="19360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1989886" y="1629724"/>
              <a:ext cx="94757" cy="204651"/>
            </a:xfrm>
            <a:custGeom>
              <a:avLst/>
              <a:gdLst/>
              <a:ahLst/>
              <a:cxnLst/>
              <a:rect l="0" t="0" r="0" b="0"/>
              <a:pathLst>
                <a:path w="94757" h="204651">
                  <a:moveTo>
                    <a:pt x="0" y="118006"/>
                  </a:moveTo>
                  <a:lnTo>
                    <a:pt x="17958" y="181434"/>
                  </a:lnTo>
                  <a:lnTo>
                    <a:pt x="25858" y="204650"/>
                  </a:lnTo>
                  <a:lnTo>
                    <a:pt x="9988" y="148603"/>
                  </a:lnTo>
                  <a:lnTo>
                    <a:pt x="2959" y="114594"/>
                  </a:lnTo>
                  <a:lnTo>
                    <a:pt x="584" y="61180"/>
                  </a:lnTo>
                  <a:lnTo>
                    <a:pt x="5762" y="25130"/>
                  </a:lnTo>
                  <a:lnTo>
                    <a:pt x="10860" y="16314"/>
                  </a:lnTo>
                  <a:lnTo>
                    <a:pt x="25883" y="3400"/>
                  </a:lnTo>
                  <a:lnTo>
                    <a:pt x="47378" y="0"/>
                  </a:lnTo>
                  <a:lnTo>
                    <a:pt x="59661" y="731"/>
                  </a:lnTo>
                  <a:lnTo>
                    <a:pt x="69020" y="3558"/>
                  </a:lnTo>
                  <a:lnTo>
                    <a:pt x="94756" y="2325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2137285" y="1674031"/>
              <a:ext cx="105286" cy="73700"/>
            </a:xfrm>
            <a:custGeom>
              <a:avLst/>
              <a:gdLst/>
              <a:ahLst/>
              <a:cxnLst/>
              <a:rect l="0" t="0" r="0" b="0"/>
              <a:pathLst>
                <a:path w="105286" h="73700">
                  <a:moveTo>
                    <a:pt x="0" y="0"/>
                  </a:moveTo>
                  <a:lnTo>
                    <a:pt x="45781" y="47875"/>
                  </a:lnTo>
                  <a:lnTo>
                    <a:pt x="105285" y="736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2116228" y="1621388"/>
              <a:ext cx="178985" cy="463255"/>
            </a:xfrm>
            <a:custGeom>
              <a:avLst/>
              <a:gdLst/>
              <a:ahLst/>
              <a:cxnLst/>
              <a:rect l="0" t="0" r="0" b="0"/>
              <a:pathLst>
                <a:path w="178985" h="463255">
                  <a:moveTo>
                    <a:pt x="178984" y="0"/>
                  </a:moveTo>
                  <a:lnTo>
                    <a:pt x="149676" y="34898"/>
                  </a:lnTo>
                  <a:lnTo>
                    <a:pt x="123984" y="90903"/>
                  </a:lnTo>
                  <a:lnTo>
                    <a:pt x="103389" y="144558"/>
                  </a:lnTo>
                  <a:lnTo>
                    <a:pt x="84440" y="199667"/>
                  </a:lnTo>
                  <a:lnTo>
                    <a:pt x="66708" y="252635"/>
                  </a:lnTo>
                  <a:lnTo>
                    <a:pt x="45626" y="315851"/>
                  </a:lnTo>
                  <a:lnTo>
                    <a:pt x="28076" y="374086"/>
                  </a:lnTo>
                  <a:lnTo>
                    <a:pt x="10528" y="436232"/>
                  </a:lnTo>
                  <a:lnTo>
                    <a:pt x="0" y="4632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2618449" y="1533898"/>
              <a:ext cx="173981" cy="230188"/>
            </a:xfrm>
            <a:custGeom>
              <a:avLst/>
              <a:gdLst/>
              <a:ahLst/>
              <a:cxnLst/>
              <a:rect l="0" t="0" r="0" b="0"/>
              <a:pathLst>
                <a:path w="173981" h="230188">
                  <a:moveTo>
                    <a:pt x="97903" y="34848"/>
                  </a:moveTo>
                  <a:lnTo>
                    <a:pt x="92314" y="18080"/>
                  </a:lnTo>
                  <a:lnTo>
                    <a:pt x="80211" y="6728"/>
                  </a:lnTo>
                  <a:lnTo>
                    <a:pt x="72070" y="2063"/>
                  </a:lnTo>
                  <a:lnTo>
                    <a:pt x="53666" y="0"/>
                  </a:lnTo>
                  <a:lnTo>
                    <a:pt x="34959" y="4152"/>
                  </a:lnTo>
                  <a:lnTo>
                    <a:pt x="18845" y="13796"/>
                  </a:lnTo>
                  <a:lnTo>
                    <a:pt x="7004" y="29001"/>
                  </a:lnTo>
                  <a:lnTo>
                    <a:pt x="2209" y="37969"/>
                  </a:lnTo>
                  <a:lnTo>
                    <a:pt x="0" y="60412"/>
                  </a:lnTo>
                  <a:lnTo>
                    <a:pt x="4088" y="83644"/>
                  </a:lnTo>
                  <a:lnTo>
                    <a:pt x="13703" y="101769"/>
                  </a:lnTo>
                  <a:lnTo>
                    <a:pt x="21883" y="107538"/>
                  </a:lnTo>
                  <a:lnTo>
                    <a:pt x="43449" y="113947"/>
                  </a:lnTo>
                  <a:lnTo>
                    <a:pt x="105998" y="121520"/>
                  </a:lnTo>
                  <a:lnTo>
                    <a:pt x="139296" y="133448"/>
                  </a:lnTo>
                  <a:lnTo>
                    <a:pt x="150065" y="139186"/>
                  </a:lnTo>
                  <a:lnTo>
                    <a:pt x="165150" y="154920"/>
                  </a:lnTo>
                  <a:lnTo>
                    <a:pt x="170810" y="164028"/>
                  </a:lnTo>
                  <a:lnTo>
                    <a:pt x="173980" y="183508"/>
                  </a:lnTo>
                  <a:lnTo>
                    <a:pt x="173187" y="193616"/>
                  </a:lnTo>
                  <a:lnTo>
                    <a:pt x="166068" y="211086"/>
                  </a:lnTo>
                  <a:lnTo>
                    <a:pt x="160894" y="219021"/>
                  </a:lnTo>
                  <a:lnTo>
                    <a:pt x="151595" y="224310"/>
                  </a:lnTo>
                  <a:lnTo>
                    <a:pt x="125666" y="230187"/>
                  </a:lnTo>
                  <a:lnTo>
                    <a:pt x="77001" y="225555"/>
                  </a:lnTo>
                  <a:lnTo>
                    <a:pt x="13675" y="21383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2868214" y="1400290"/>
              <a:ext cx="27123" cy="336913"/>
            </a:xfrm>
            <a:custGeom>
              <a:avLst/>
              <a:gdLst/>
              <a:ahLst/>
              <a:cxnLst/>
              <a:rect l="0" t="0" r="0" b="0"/>
              <a:pathLst>
                <a:path w="27123" h="336913">
                  <a:moveTo>
                    <a:pt x="6065" y="0"/>
                  </a:moveTo>
                  <a:lnTo>
                    <a:pt x="0" y="34791"/>
                  </a:lnTo>
                  <a:lnTo>
                    <a:pt x="4521" y="96776"/>
                  </a:lnTo>
                  <a:lnTo>
                    <a:pt x="5608" y="151117"/>
                  </a:lnTo>
                  <a:lnTo>
                    <a:pt x="9049" y="202313"/>
                  </a:lnTo>
                  <a:lnTo>
                    <a:pt x="15104" y="256642"/>
                  </a:lnTo>
                  <a:lnTo>
                    <a:pt x="24731" y="317084"/>
                  </a:lnTo>
                  <a:lnTo>
                    <a:pt x="27122" y="3369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3003338" y="1599483"/>
              <a:ext cx="138083" cy="170861"/>
            </a:xfrm>
            <a:custGeom>
              <a:avLst/>
              <a:gdLst/>
              <a:ahLst/>
              <a:cxnLst/>
              <a:rect l="0" t="0" r="0" b="0"/>
              <a:pathLst>
                <a:path w="138083" h="170861">
                  <a:moveTo>
                    <a:pt x="60455" y="848"/>
                  </a:moveTo>
                  <a:lnTo>
                    <a:pt x="36408" y="10423"/>
                  </a:lnTo>
                  <a:lnTo>
                    <a:pt x="22081" y="21092"/>
                  </a:lnTo>
                  <a:lnTo>
                    <a:pt x="6451" y="45841"/>
                  </a:lnTo>
                  <a:lnTo>
                    <a:pt x="0" y="86579"/>
                  </a:lnTo>
                  <a:lnTo>
                    <a:pt x="3678" y="124516"/>
                  </a:lnTo>
                  <a:lnTo>
                    <a:pt x="12214" y="143939"/>
                  </a:lnTo>
                  <a:lnTo>
                    <a:pt x="17765" y="152394"/>
                  </a:lnTo>
                  <a:lnTo>
                    <a:pt x="36412" y="164908"/>
                  </a:lnTo>
                  <a:lnTo>
                    <a:pt x="47936" y="169883"/>
                  </a:lnTo>
                  <a:lnTo>
                    <a:pt x="59128" y="170860"/>
                  </a:lnTo>
                  <a:lnTo>
                    <a:pt x="80922" y="165706"/>
                  </a:lnTo>
                  <a:lnTo>
                    <a:pt x="107333" y="149651"/>
                  </a:lnTo>
                  <a:lnTo>
                    <a:pt x="119504" y="133663"/>
                  </a:lnTo>
                  <a:lnTo>
                    <a:pt x="136849" y="89214"/>
                  </a:lnTo>
                  <a:lnTo>
                    <a:pt x="138082" y="65858"/>
                  </a:lnTo>
                  <a:lnTo>
                    <a:pt x="133560" y="44949"/>
                  </a:lnTo>
                  <a:lnTo>
                    <a:pt x="111593" y="12462"/>
                  </a:lnTo>
                  <a:lnTo>
                    <a:pt x="105076" y="5081"/>
                  </a:lnTo>
                  <a:lnTo>
                    <a:pt x="98391" y="1331"/>
                  </a:lnTo>
                  <a:lnTo>
                    <a:pt x="91594" y="0"/>
                  </a:lnTo>
                  <a:lnTo>
                    <a:pt x="70983" y="84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3190134" y="1537160"/>
              <a:ext cx="229893" cy="169013"/>
            </a:xfrm>
            <a:custGeom>
              <a:avLst/>
              <a:gdLst/>
              <a:ahLst/>
              <a:cxnLst/>
              <a:rect l="0" t="0" r="0" b="0"/>
              <a:pathLst>
                <a:path w="229893" h="169013">
                  <a:moveTo>
                    <a:pt x="0" y="63171"/>
                  </a:moveTo>
                  <a:lnTo>
                    <a:pt x="8333" y="100649"/>
                  </a:lnTo>
                  <a:lnTo>
                    <a:pt x="15684" y="146483"/>
                  </a:lnTo>
                  <a:lnTo>
                    <a:pt x="20985" y="154977"/>
                  </a:lnTo>
                  <a:lnTo>
                    <a:pt x="36233" y="167535"/>
                  </a:lnTo>
                  <a:lnTo>
                    <a:pt x="45212" y="169012"/>
                  </a:lnTo>
                  <a:lnTo>
                    <a:pt x="64548" y="164414"/>
                  </a:lnTo>
                  <a:lnTo>
                    <a:pt x="78601" y="151452"/>
                  </a:lnTo>
                  <a:lnTo>
                    <a:pt x="97155" y="114534"/>
                  </a:lnTo>
                  <a:lnTo>
                    <a:pt x="101034" y="111451"/>
                  </a:lnTo>
                  <a:lnTo>
                    <a:pt x="104792" y="112905"/>
                  </a:lnTo>
                  <a:lnTo>
                    <a:pt x="140871" y="148068"/>
                  </a:lnTo>
                  <a:lnTo>
                    <a:pt x="150066" y="154864"/>
                  </a:lnTo>
                  <a:lnTo>
                    <a:pt x="159706" y="158225"/>
                  </a:lnTo>
                  <a:lnTo>
                    <a:pt x="179775" y="158840"/>
                  </a:lnTo>
                  <a:lnTo>
                    <a:pt x="197273" y="152094"/>
                  </a:lnTo>
                  <a:lnTo>
                    <a:pt x="205215" y="147019"/>
                  </a:lnTo>
                  <a:lnTo>
                    <a:pt x="217159" y="132022"/>
                  </a:lnTo>
                  <a:lnTo>
                    <a:pt x="221981" y="123110"/>
                  </a:lnTo>
                  <a:lnTo>
                    <a:pt x="229722" y="67949"/>
                  </a:lnTo>
                  <a:lnTo>
                    <a:pt x="229892" y="28452"/>
                  </a:lnTo>
                  <a:lnTo>
                    <a:pt x="221098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3531509" y="1389761"/>
              <a:ext cx="27124" cy="336913"/>
            </a:xfrm>
            <a:custGeom>
              <a:avLst/>
              <a:gdLst/>
              <a:ahLst/>
              <a:cxnLst/>
              <a:rect l="0" t="0" r="0" b="0"/>
              <a:pathLst>
                <a:path w="27124" h="336913">
                  <a:moveTo>
                    <a:pt x="6066" y="0"/>
                  </a:moveTo>
                  <a:lnTo>
                    <a:pt x="0" y="34792"/>
                  </a:lnTo>
                  <a:lnTo>
                    <a:pt x="4521" y="93657"/>
                  </a:lnTo>
                  <a:lnTo>
                    <a:pt x="5608" y="145904"/>
                  </a:lnTo>
                  <a:lnTo>
                    <a:pt x="9050" y="207007"/>
                  </a:lnTo>
                  <a:lnTo>
                    <a:pt x="14359" y="259037"/>
                  </a:lnTo>
                  <a:lnTo>
                    <a:pt x="23536" y="320938"/>
                  </a:lnTo>
                  <a:lnTo>
                    <a:pt x="27123" y="3369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3611274" y="1610860"/>
              <a:ext cx="84229" cy="84229"/>
            </a:xfrm>
            <a:custGeom>
              <a:avLst/>
              <a:gdLst/>
              <a:ahLst/>
              <a:cxnLst/>
              <a:rect l="0" t="0" r="0" b="0"/>
              <a:pathLst>
                <a:path w="84229" h="84229">
                  <a:moveTo>
                    <a:pt x="0" y="0"/>
                  </a:moveTo>
                  <a:lnTo>
                    <a:pt x="24047" y="17980"/>
                  </a:lnTo>
                  <a:lnTo>
                    <a:pt x="70550" y="70092"/>
                  </a:lnTo>
                  <a:lnTo>
                    <a:pt x="84228" y="842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3579689" y="1547689"/>
              <a:ext cx="200042" cy="558011"/>
            </a:xfrm>
            <a:custGeom>
              <a:avLst/>
              <a:gdLst/>
              <a:ahLst/>
              <a:cxnLst/>
              <a:rect l="0" t="0" r="0" b="0"/>
              <a:pathLst>
                <a:path w="200042" h="558011">
                  <a:moveTo>
                    <a:pt x="200041" y="0"/>
                  </a:moveTo>
                  <a:lnTo>
                    <a:pt x="188863" y="11178"/>
                  </a:lnTo>
                  <a:lnTo>
                    <a:pt x="165197" y="73217"/>
                  </a:lnTo>
                  <a:lnTo>
                    <a:pt x="147432" y="126278"/>
                  </a:lnTo>
                  <a:lnTo>
                    <a:pt x="123225" y="189507"/>
                  </a:lnTo>
                  <a:lnTo>
                    <a:pt x="98072" y="249390"/>
                  </a:lnTo>
                  <a:lnTo>
                    <a:pt x="71782" y="310482"/>
                  </a:lnTo>
                  <a:lnTo>
                    <a:pt x="49732" y="367790"/>
                  </a:lnTo>
                  <a:lnTo>
                    <a:pt x="25570" y="421047"/>
                  </a:lnTo>
                  <a:lnTo>
                    <a:pt x="10726" y="472594"/>
                  </a:lnTo>
                  <a:lnTo>
                    <a:pt x="3178" y="519833"/>
                  </a:lnTo>
                  <a:lnTo>
                    <a:pt x="0" y="55801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3832373" y="1695088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10528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3" name="Group 92"/>
          <p:cNvGrpSpPr/>
          <p:nvPr/>
        </p:nvGrpSpPr>
        <p:grpSpPr>
          <a:xfrm>
            <a:off x="558010" y="2705823"/>
            <a:ext cx="8959752" cy="810696"/>
            <a:chOff x="558010" y="2705823"/>
            <a:chExt cx="8959752" cy="810696"/>
          </a:xfrm>
        </p:grpSpPr>
        <p:sp>
          <p:nvSpPr>
            <p:cNvPr id="54" name="Freeform 53"/>
            <p:cNvSpPr/>
            <p:nvPr/>
          </p:nvSpPr>
          <p:spPr>
            <a:xfrm>
              <a:off x="758051" y="2916393"/>
              <a:ext cx="21058" cy="347442"/>
            </a:xfrm>
            <a:custGeom>
              <a:avLst/>
              <a:gdLst/>
              <a:ahLst/>
              <a:cxnLst/>
              <a:rect l="0" t="0" r="0" b="0"/>
              <a:pathLst>
                <a:path w="21058" h="347442">
                  <a:moveTo>
                    <a:pt x="21057" y="0"/>
                  </a:moveTo>
                  <a:lnTo>
                    <a:pt x="12724" y="57265"/>
                  </a:lnTo>
                  <a:lnTo>
                    <a:pt x="5373" y="118157"/>
                  </a:lnTo>
                  <a:lnTo>
                    <a:pt x="1592" y="172270"/>
                  </a:lnTo>
                  <a:lnTo>
                    <a:pt x="6061" y="232757"/>
                  </a:lnTo>
                  <a:lnTo>
                    <a:pt x="3616" y="283955"/>
                  </a:lnTo>
                  <a:lnTo>
                    <a:pt x="0" y="3474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558010" y="2853222"/>
              <a:ext cx="484312" cy="105286"/>
            </a:xfrm>
            <a:custGeom>
              <a:avLst/>
              <a:gdLst/>
              <a:ahLst/>
              <a:cxnLst/>
              <a:rect l="0" t="0" r="0" b="0"/>
              <a:pathLst>
                <a:path w="484312" h="105286">
                  <a:moveTo>
                    <a:pt x="484311" y="0"/>
                  </a:moveTo>
                  <a:lnTo>
                    <a:pt x="422030" y="19129"/>
                  </a:lnTo>
                  <a:lnTo>
                    <a:pt x="364860" y="40000"/>
                  </a:lnTo>
                  <a:lnTo>
                    <a:pt x="311658" y="52016"/>
                  </a:lnTo>
                  <a:lnTo>
                    <a:pt x="257679" y="59866"/>
                  </a:lnTo>
                  <a:lnTo>
                    <a:pt x="203108" y="68108"/>
                  </a:lnTo>
                  <a:lnTo>
                    <a:pt x="144062" y="81001"/>
                  </a:lnTo>
                  <a:lnTo>
                    <a:pt x="89938" y="94812"/>
                  </a:lnTo>
                  <a:lnTo>
                    <a:pt x="29204" y="103217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992971" y="2832165"/>
              <a:ext cx="354677" cy="410613"/>
            </a:xfrm>
            <a:custGeom>
              <a:avLst/>
              <a:gdLst/>
              <a:ahLst/>
              <a:cxnLst/>
              <a:rect l="0" t="0" r="0" b="0"/>
              <a:pathLst>
                <a:path w="354677" h="410613">
                  <a:moveTo>
                    <a:pt x="7236" y="0"/>
                  </a:moveTo>
                  <a:lnTo>
                    <a:pt x="0" y="27556"/>
                  </a:lnTo>
                  <a:lnTo>
                    <a:pt x="477" y="80659"/>
                  </a:lnTo>
                  <a:lnTo>
                    <a:pt x="11490" y="142405"/>
                  </a:lnTo>
                  <a:lnTo>
                    <a:pt x="21494" y="196092"/>
                  </a:lnTo>
                  <a:lnTo>
                    <a:pt x="26278" y="249044"/>
                  </a:lnTo>
                  <a:lnTo>
                    <a:pt x="35131" y="310934"/>
                  </a:lnTo>
                  <a:lnTo>
                    <a:pt x="37728" y="344683"/>
                  </a:lnTo>
                  <a:lnTo>
                    <a:pt x="38335" y="337636"/>
                  </a:lnTo>
                  <a:lnTo>
                    <a:pt x="39895" y="287749"/>
                  </a:lnTo>
                  <a:lnTo>
                    <a:pt x="50255" y="231621"/>
                  </a:lnTo>
                  <a:lnTo>
                    <a:pt x="53463" y="217585"/>
                  </a:lnTo>
                  <a:lnTo>
                    <a:pt x="59111" y="207058"/>
                  </a:lnTo>
                  <a:lnTo>
                    <a:pt x="74745" y="192242"/>
                  </a:lnTo>
                  <a:lnTo>
                    <a:pt x="83827" y="190162"/>
                  </a:lnTo>
                  <a:lnTo>
                    <a:pt x="103278" y="194091"/>
                  </a:lnTo>
                  <a:lnTo>
                    <a:pt x="120501" y="206756"/>
                  </a:lnTo>
                  <a:lnTo>
                    <a:pt x="134785" y="224083"/>
                  </a:lnTo>
                  <a:lnTo>
                    <a:pt x="162313" y="285702"/>
                  </a:lnTo>
                  <a:lnTo>
                    <a:pt x="183924" y="337888"/>
                  </a:lnTo>
                  <a:lnTo>
                    <a:pt x="194216" y="393257"/>
                  </a:lnTo>
                  <a:lnTo>
                    <a:pt x="193890" y="399042"/>
                  </a:lnTo>
                  <a:lnTo>
                    <a:pt x="192503" y="399389"/>
                  </a:lnTo>
                  <a:lnTo>
                    <a:pt x="190409" y="396111"/>
                  </a:lnTo>
                  <a:lnTo>
                    <a:pt x="187461" y="369141"/>
                  </a:lnTo>
                  <a:lnTo>
                    <a:pt x="193011" y="347726"/>
                  </a:lnTo>
                  <a:lnTo>
                    <a:pt x="209289" y="319060"/>
                  </a:lnTo>
                  <a:lnTo>
                    <a:pt x="223379" y="304411"/>
                  </a:lnTo>
                  <a:lnTo>
                    <a:pt x="241340" y="294001"/>
                  </a:lnTo>
                  <a:lnTo>
                    <a:pt x="300165" y="279312"/>
                  </a:lnTo>
                  <a:lnTo>
                    <a:pt x="311316" y="273946"/>
                  </a:lnTo>
                  <a:lnTo>
                    <a:pt x="326826" y="258624"/>
                  </a:lnTo>
                  <a:lnTo>
                    <a:pt x="332600" y="249625"/>
                  </a:lnTo>
                  <a:lnTo>
                    <a:pt x="334110" y="240117"/>
                  </a:lnTo>
                  <a:lnTo>
                    <a:pt x="329548" y="220192"/>
                  </a:lnTo>
                  <a:lnTo>
                    <a:pt x="313482" y="202759"/>
                  </a:lnTo>
                  <a:lnTo>
                    <a:pt x="302647" y="194834"/>
                  </a:lnTo>
                  <a:lnTo>
                    <a:pt x="278130" y="189149"/>
                  </a:lnTo>
                  <a:lnTo>
                    <a:pt x="265041" y="189270"/>
                  </a:lnTo>
                  <a:lnTo>
                    <a:pt x="253975" y="192861"/>
                  </a:lnTo>
                  <a:lnTo>
                    <a:pt x="235441" y="206209"/>
                  </a:lnTo>
                  <a:lnTo>
                    <a:pt x="225644" y="233199"/>
                  </a:lnTo>
                  <a:lnTo>
                    <a:pt x="223248" y="284735"/>
                  </a:lnTo>
                  <a:lnTo>
                    <a:pt x="228413" y="317232"/>
                  </a:lnTo>
                  <a:lnTo>
                    <a:pt x="238508" y="343373"/>
                  </a:lnTo>
                  <a:lnTo>
                    <a:pt x="262934" y="372232"/>
                  </a:lnTo>
                  <a:lnTo>
                    <a:pt x="297988" y="395600"/>
                  </a:lnTo>
                  <a:lnTo>
                    <a:pt x="354676" y="4106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1410818" y="3116435"/>
              <a:ext cx="42115" cy="63172"/>
            </a:xfrm>
            <a:custGeom>
              <a:avLst/>
              <a:gdLst/>
              <a:ahLst/>
              <a:cxnLst/>
              <a:rect l="0" t="0" r="0" b="0"/>
              <a:pathLst>
                <a:path w="42115" h="63172">
                  <a:moveTo>
                    <a:pt x="0" y="0"/>
                  </a:moveTo>
                  <a:lnTo>
                    <a:pt x="42114" y="631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1326590" y="3032207"/>
              <a:ext cx="231628" cy="484312"/>
            </a:xfrm>
            <a:custGeom>
              <a:avLst/>
              <a:gdLst/>
              <a:ahLst/>
              <a:cxnLst/>
              <a:rect l="0" t="0" r="0" b="0"/>
              <a:pathLst>
                <a:path w="231628" h="484312">
                  <a:moveTo>
                    <a:pt x="231627" y="0"/>
                  </a:moveTo>
                  <a:lnTo>
                    <a:pt x="201776" y="56214"/>
                  </a:lnTo>
                  <a:lnTo>
                    <a:pt x="172958" y="111666"/>
                  </a:lnTo>
                  <a:lnTo>
                    <a:pt x="144266" y="167910"/>
                  </a:lnTo>
                  <a:lnTo>
                    <a:pt x="117755" y="221026"/>
                  </a:lnTo>
                  <a:lnTo>
                    <a:pt x="92212" y="269430"/>
                  </a:lnTo>
                  <a:lnTo>
                    <a:pt x="68951" y="323452"/>
                  </a:lnTo>
                  <a:lnTo>
                    <a:pt x="49432" y="378640"/>
                  </a:lnTo>
                  <a:lnTo>
                    <a:pt x="26749" y="435535"/>
                  </a:lnTo>
                  <a:lnTo>
                    <a:pt x="0" y="4843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1878411" y="2800580"/>
              <a:ext cx="48305" cy="368498"/>
            </a:xfrm>
            <a:custGeom>
              <a:avLst/>
              <a:gdLst/>
              <a:ahLst/>
              <a:cxnLst/>
              <a:rect l="0" t="0" r="0" b="0"/>
              <a:pathLst>
                <a:path w="48305" h="368498">
                  <a:moveTo>
                    <a:pt x="48304" y="0"/>
                  </a:moveTo>
                  <a:lnTo>
                    <a:pt x="42714" y="22357"/>
                  </a:lnTo>
                  <a:lnTo>
                    <a:pt x="10306" y="83229"/>
                  </a:lnTo>
                  <a:lnTo>
                    <a:pt x="0" y="139694"/>
                  </a:lnTo>
                  <a:lnTo>
                    <a:pt x="66" y="200878"/>
                  </a:lnTo>
                  <a:lnTo>
                    <a:pt x="4375" y="257221"/>
                  </a:lnTo>
                  <a:lnTo>
                    <a:pt x="5831" y="318181"/>
                  </a:lnTo>
                  <a:lnTo>
                    <a:pt x="6190" y="3684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1923345" y="2874279"/>
              <a:ext cx="129713" cy="274597"/>
            </a:xfrm>
            <a:custGeom>
              <a:avLst/>
              <a:gdLst/>
              <a:ahLst/>
              <a:cxnLst/>
              <a:rect l="0" t="0" r="0" b="0"/>
              <a:pathLst>
                <a:path w="129713" h="274597">
                  <a:moveTo>
                    <a:pt x="108655" y="0"/>
                  </a:moveTo>
                  <a:lnTo>
                    <a:pt x="65993" y="60874"/>
                  </a:lnTo>
                  <a:lnTo>
                    <a:pt x="17376" y="117759"/>
                  </a:lnTo>
                  <a:lnTo>
                    <a:pt x="1930" y="147976"/>
                  </a:lnTo>
                  <a:lnTo>
                    <a:pt x="0" y="168713"/>
                  </a:lnTo>
                  <a:lnTo>
                    <a:pt x="8293" y="210621"/>
                  </a:lnTo>
                  <a:lnTo>
                    <a:pt x="23416" y="236582"/>
                  </a:lnTo>
                  <a:lnTo>
                    <a:pt x="42305" y="248647"/>
                  </a:lnTo>
                  <a:lnTo>
                    <a:pt x="96538" y="274596"/>
                  </a:lnTo>
                  <a:lnTo>
                    <a:pt x="129712" y="2737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2105699" y="2898008"/>
              <a:ext cx="284270" cy="215219"/>
            </a:xfrm>
            <a:custGeom>
              <a:avLst/>
              <a:gdLst/>
              <a:ahLst/>
              <a:cxnLst/>
              <a:rect l="0" t="0" r="0" b="0"/>
              <a:pathLst>
                <a:path w="284270" h="215219">
                  <a:moveTo>
                    <a:pt x="0" y="123670"/>
                  </a:moveTo>
                  <a:lnTo>
                    <a:pt x="52705" y="104542"/>
                  </a:lnTo>
                  <a:lnTo>
                    <a:pt x="68658" y="93332"/>
                  </a:lnTo>
                  <a:lnTo>
                    <a:pt x="80428" y="77431"/>
                  </a:lnTo>
                  <a:lnTo>
                    <a:pt x="85204" y="68278"/>
                  </a:lnTo>
                  <a:lnTo>
                    <a:pt x="86048" y="59836"/>
                  </a:lnTo>
                  <a:lnTo>
                    <a:pt x="80748" y="44217"/>
                  </a:lnTo>
                  <a:lnTo>
                    <a:pt x="73719" y="40286"/>
                  </a:lnTo>
                  <a:lnTo>
                    <a:pt x="53431" y="39037"/>
                  </a:lnTo>
                  <a:lnTo>
                    <a:pt x="35055" y="45502"/>
                  </a:lnTo>
                  <a:lnTo>
                    <a:pt x="26880" y="50501"/>
                  </a:lnTo>
                  <a:lnTo>
                    <a:pt x="14676" y="65414"/>
                  </a:lnTo>
                  <a:lnTo>
                    <a:pt x="6523" y="84911"/>
                  </a:lnTo>
                  <a:lnTo>
                    <a:pt x="3102" y="121025"/>
                  </a:lnTo>
                  <a:lnTo>
                    <a:pt x="14909" y="175965"/>
                  </a:lnTo>
                  <a:lnTo>
                    <a:pt x="30414" y="202206"/>
                  </a:lnTo>
                  <a:lnTo>
                    <a:pt x="38993" y="207613"/>
                  </a:lnTo>
                  <a:lnTo>
                    <a:pt x="61004" y="213621"/>
                  </a:lnTo>
                  <a:lnTo>
                    <a:pt x="83265" y="210052"/>
                  </a:lnTo>
                  <a:lnTo>
                    <a:pt x="94114" y="205824"/>
                  </a:lnTo>
                  <a:lnTo>
                    <a:pt x="109289" y="191769"/>
                  </a:lnTo>
                  <a:lnTo>
                    <a:pt x="161593" y="130882"/>
                  </a:lnTo>
                  <a:lnTo>
                    <a:pt x="183710" y="110859"/>
                  </a:lnTo>
                  <a:lnTo>
                    <a:pt x="210800" y="94658"/>
                  </a:lnTo>
                  <a:lnTo>
                    <a:pt x="232995" y="68671"/>
                  </a:lnTo>
                  <a:lnTo>
                    <a:pt x="243153" y="48923"/>
                  </a:lnTo>
                  <a:lnTo>
                    <a:pt x="245329" y="25329"/>
                  </a:lnTo>
                  <a:lnTo>
                    <a:pt x="244271" y="12486"/>
                  </a:lnTo>
                  <a:lnTo>
                    <a:pt x="240056" y="5094"/>
                  </a:lnTo>
                  <a:lnTo>
                    <a:pt x="233737" y="1336"/>
                  </a:lnTo>
                  <a:lnTo>
                    <a:pt x="226015" y="0"/>
                  </a:lnTo>
                  <a:lnTo>
                    <a:pt x="192789" y="9298"/>
                  </a:lnTo>
                  <a:lnTo>
                    <a:pt x="176151" y="23705"/>
                  </a:lnTo>
                  <a:lnTo>
                    <a:pt x="150349" y="61550"/>
                  </a:lnTo>
                  <a:lnTo>
                    <a:pt x="140864" y="103575"/>
                  </a:lnTo>
                  <a:lnTo>
                    <a:pt x="143643" y="153071"/>
                  </a:lnTo>
                  <a:lnTo>
                    <a:pt x="151969" y="178071"/>
                  </a:lnTo>
                  <a:lnTo>
                    <a:pt x="157464" y="188014"/>
                  </a:lnTo>
                  <a:lnTo>
                    <a:pt x="172929" y="202180"/>
                  </a:lnTo>
                  <a:lnTo>
                    <a:pt x="192671" y="211206"/>
                  </a:lnTo>
                  <a:lnTo>
                    <a:pt x="217043" y="215218"/>
                  </a:lnTo>
                  <a:lnTo>
                    <a:pt x="240353" y="210762"/>
                  </a:lnTo>
                  <a:lnTo>
                    <a:pt x="284269" y="1868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2432082" y="2916469"/>
              <a:ext cx="133375" cy="414095"/>
            </a:xfrm>
            <a:custGeom>
              <a:avLst/>
              <a:gdLst/>
              <a:ahLst/>
              <a:cxnLst/>
              <a:rect l="0" t="0" r="0" b="0"/>
              <a:pathLst>
                <a:path w="133375" h="414095">
                  <a:moveTo>
                    <a:pt x="0" y="147323"/>
                  </a:moveTo>
                  <a:lnTo>
                    <a:pt x="9066" y="205940"/>
                  </a:lnTo>
                  <a:lnTo>
                    <a:pt x="11410" y="268520"/>
                  </a:lnTo>
                  <a:lnTo>
                    <a:pt x="17679" y="319844"/>
                  </a:lnTo>
                  <a:lnTo>
                    <a:pt x="20056" y="372096"/>
                  </a:lnTo>
                  <a:lnTo>
                    <a:pt x="19591" y="414094"/>
                  </a:lnTo>
                  <a:lnTo>
                    <a:pt x="17740" y="414078"/>
                  </a:lnTo>
                  <a:lnTo>
                    <a:pt x="15337" y="409388"/>
                  </a:lnTo>
                  <a:lnTo>
                    <a:pt x="11479" y="359833"/>
                  </a:lnTo>
                  <a:lnTo>
                    <a:pt x="7597" y="296839"/>
                  </a:lnTo>
                  <a:lnTo>
                    <a:pt x="2251" y="246996"/>
                  </a:lnTo>
                  <a:lnTo>
                    <a:pt x="667" y="190894"/>
                  </a:lnTo>
                  <a:lnTo>
                    <a:pt x="198" y="137227"/>
                  </a:lnTo>
                  <a:lnTo>
                    <a:pt x="3179" y="87400"/>
                  </a:lnTo>
                  <a:lnTo>
                    <a:pt x="14666" y="34231"/>
                  </a:lnTo>
                  <a:lnTo>
                    <a:pt x="30342" y="6320"/>
                  </a:lnTo>
                  <a:lnTo>
                    <a:pt x="40115" y="1848"/>
                  </a:lnTo>
                  <a:lnTo>
                    <a:pt x="66573" y="0"/>
                  </a:lnTo>
                  <a:lnTo>
                    <a:pt x="91589" y="6197"/>
                  </a:lnTo>
                  <a:lnTo>
                    <a:pt x="103174" y="11125"/>
                  </a:lnTo>
                  <a:lnTo>
                    <a:pt x="119165" y="25959"/>
                  </a:lnTo>
                  <a:lnTo>
                    <a:pt x="125067" y="34828"/>
                  </a:lnTo>
                  <a:lnTo>
                    <a:pt x="133374" y="69668"/>
                  </a:lnTo>
                  <a:lnTo>
                    <a:pt x="130246" y="104037"/>
                  </a:lnTo>
                  <a:lnTo>
                    <a:pt x="121838" y="122626"/>
                  </a:lnTo>
                  <a:lnTo>
                    <a:pt x="116320" y="130858"/>
                  </a:lnTo>
                  <a:lnTo>
                    <a:pt x="100831" y="143125"/>
                  </a:lnTo>
                  <a:lnTo>
                    <a:pt x="81079" y="151307"/>
                  </a:lnTo>
                  <a:lnTo>
                    <a:pt x="33390" y="156559"/>
                  </a:lnTo>
                  <a:lnTo>
                    <a:pt x="0" y="15785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2937085" y="2705823"/>
              <a:ext cx="21423" cy="357970"/>
            </a:xfrm>
            <a:custGeom>
              <a:avLst/>
              <a:gdLst/>
              <a:ahLst/>
              <a:cxnLst/>
              <a:rect l="0" t="0" r="0" b="0"/>
              <a:pathLst>
                <a:path w="21423" h="357970">
                  <a:moveTo>
                    <a:pt x="21422" y="0"/>
                  </a:moveTo>
                  <a:lnTo>
                    <a:pt x="21422" y="52051"/>
                  </a:lnTo>
                  <a:lnTo>
                    <a:pt x="17913" y="89814"/>
                  </a:lnTo>
                  <a:lnTo>
                    <a:pt x="885" y="152434"/>
                  </a:lnTo>
                  <a:lnTo>
                    <a:pt x="0" y="198804"/>
                  </a:lnTo>
                  <a:lnTo>
                    <a:pt x="257" y="253098"/>
                  </a:lnTo>
                  <a:lnTo>
                    <a:pt x="344" y="314551"/>
                  </a:lnTo>
                  <a:lnTo>
                    <a:pt x="1526" y="338672"/>
                  </a:lnTo>
                  <a:lnTo>
                    <a:pt x="3478" y="345104"/>
                  </a:lnTo>
                  <a:lnTo>
                    <a:pt x="10894" y="3579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2800580" y="2837105"/>
              <a:ext cx="284270" cy="58232"/>
            </a:xfrm>
            <a:custGeom>
              <a:avLst/>
              <a:gdLst/>
              <a:ahLst/>
              <a:cxnLst/>
              <a:rect l="0" t="0" r="0" b="0"/>
              <a:pathLst>
                <a:path w="284270" h="58232">
                  <a:moveTo>
                    <a:pt x="284269" y="5589"/>
                  </a:moveTo>
                  <a:lnTo>
                    <a:pt x="267502" y="0"/>
                  </a:lnTo>
                  <a:lnTo>
                    <a:pt x="260223" y="693"/>
                  </a:lnTo>
                  <a:lnTo>
                    <a:pt x="196730" y="19213"/>
                  </a:lnTo>
                  <a:lnTo>
                    <a:pt x="147067" y="24444"/>
                  </a:lnTo>
                  <a:lnTo>
                    <a:pt x="88365" y="34616"/>
                  </a:lnTo>
                  <a:lnTo>
                    <a:pt x="34829" y="47891"/>
                  </a:lnTo>
                  <a:lnTo>
                    <a:pt x="0" y="5823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3042735" y="2797360"/>
              <a:ext cx="185028" cy="227261"/>
            </a:xfrm>
            <a:custGeom>
              <a:avLst/>
              <a:gdLst/>
              <a:ahLst/>
              <a:cxnLst/>
              <a:rect l="0" t="0" r="0" b="0"/>
              <a:pathLst>
                <a:path w="185028" h="227261">
                  <a:moveTo>
                    <a:pt x="0" y="129562"/>
                  </a:moveTo>
                  <a:lnTo>
                    <a:pt x="37478" y="121229"/>
                  </a:lnTo>
                  <a:lnTo>
                    <a:pt x="88902" y="113878"/>
                  </a:lnTo>
                  <a:lnTo>
                    <a:pt x="124607" y="104508"/>
                  </a:lnTo>
                  <a:lnTo>
                    <a:pt x="143509" y="91520"/>
                  </a:lnTo>
                  <a:lnTo>
                    <a:pt x="160878" y="76390"/>
                  </a:lnTo>
                  <a:lnTo>
                    <a:pt x="180296" y="65766"/>
                  </a:lnTo>
                  <a:lnTo>
                    <a:pt x="184538" y="58955"/>
                  </a:lnTo>
                  <a:lnTo>
                    <a:pt x="185027" y="50905"/>
                  </a:lnTo>
                  <a:lnTo>
                    <a:pt x="179330" y="33772"/>
                  </a:lnTo>
                  <a:lnTo>
                    <a:pt x="169000" y="18358"/>
                  </a:lnTo>
                  <a:lnTo>
                    <a:pt x="153490" y="6829"/>
                  </a:lnTo>
                  <a:lnTo>
                    <a:pt x="144441" y="2116"/>
                  </a:lnTo>
                  <a:lnTo>
                    <a:pt x="125027" y="0"/>
                  </a:lnTo>
                  <a:lnTo>
                    <a:pt x="104701" y="4128"/>
                  </a:lnTo>
                  <a:lnTo>
                    <a:pt x="56817" y="32082"/>
                  </a:lnTo>
                  <a:lnTo>
                    <a:pt x="41387" y="43518"/>
                  </a:lnTo>
                  <a:lnTo>
                    <a:pt x="24244" y="71823"/>
                  </a:lnTo>
                  <a:lnTo>
                    <a:pt x="17794" y="103900"/>
                  </a:lnTo>
                  <a:lnTo>
                    <a:pt x="23186" y="165914"/>
                  </a:lnTo>
                  <a:lnTo>
                    <a:pt x="30192" y="189002"/>
                  </a:lnTo>
                  <a:lnTo>
                    <a:pt x="41105" y="207063"/>
                  </a:lnTo>
                  <a:lnTo>
                    <a:pt x="59993" y="219769"/>
                  </a:lnTo>
                  <a:lnTo>
                    <a:pt x="71581" y="224795"/>
                  </a:lnTo>
                  <a:lnTo>
                    <a:pt x="96934" y="227260"/>
                  </a:lnTo>
                  <a:lnTo>
                    <a:pt x="154488" y="217470"/>
                  </a:lnTo>
                  <a:lnTo>
                    <a:pt x="178985" y="21379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3263834" y="2856568"/>
              <a:ext cx="252685" cy="217754"/>
            </a:xfrm>
            <a:custGeom>
              <a:avLst/>
              <a:gdLst/>
              <a:ahLst/>
              <a:cxnLst/>
              <a:rect l="0" t="0" r="0" b="0"/>
              <a:pathLst>
                <a:path w="252685" h="217754">
                  <a:moveTo>
                    <a:pt x="0" y="80882"/>
                  </a:moveTo>
                  <a:lnTo>
                    <a:pt x="5589" y="139499"/>
                  </a:lnTo>
                  <a:lnTo>
                    <a:pt x="9065" y="179879"/>
                  </a:lnTo>
                  <a:lnTo>
                    <a:pt x="8383" y="185484"/>
                  </a:lnTo>
                  <a:lnTo>
                    <a:pt x="6758" y="185712"/>
                  </a:lnTo>
                  <a:lnTo>
                    <a:pt x="4506" y="182354"/>
                  </a:lnTo>
                  <a:lnTo>
                    <a:pt x="593" y="130712"/>
                  </a:lnTo>
                  <a:lnTo>
                    <a:pt x="117" y="71228"/>
                  </a:lnTo>
                  <a:lnTo>
                    <a:pt x="5624" y="31618"/>
                  </a:lnTo>
                  <a:lnTo>
                    <a:pt x="10768" y="24643"/>
                  </a:lnTo>
                  <a:lnTo>
                    <a:pt x="17707" y="21163"/>
                  </a:lnTo>
                  <a:lnTo>
                    <a:pt x="25843" y="20012"/>
                  </a:lnTo>
                  <a:lnTo>
                    <a:pt x="32436" y="22755"/>
                  </a:lnTo>
                  <a:lnTo>
                    <a:pt x="74263" y="81794"/>
                  </a:lnTo>
                  <a:lnTo>
                    <a:pt x="81094" y="92018"/>
                  </a:lnTo>
                  <a:lnTo>
                    <a:pt x="86818" y="95325"/>
                  </a:lnTo>
                  <a:lnTo>
                    <a:pt x="91804" y="94021"/>
                  </a:lnTo>
                  <a:lnTo>
                    <a:pt x="96297" y="89641"/>
                  </a:lnTo>
                  <a:lnTo>
                    <a:pt x="101290" y="72297"/>
                  </a:lnTo>
                  <a:lnTo>
                    <a:pt x="105849" y="50160"/>
                  </a:lnTo>
                  <a:lnTo>
                    <a:pt x="115674" y="28624"/>
                  </a:lnTo>
                  <a:lnTo>
                    <a:pt x="130959" y="13593"/>
                  </a:lnTo>
                  <a:lnTo>
                    <a:pt x="150621" y="4182"/>
                  </a:lnTo>
                  <a:lnTo>
                    <a:pt x="174957" y="0"/>
                  </a:lnTo>
                  <a:lnTo>
                    <a:pt x="184488" y="5904"/>
                  </a:lnTo>
                  <a:lnTo>
                    <a:pt x="211310" y="59573"/>
                  </a:lnTo>
                  <a:lnTo>
                    <a:pt x="237357" y="122747"/>
                  </a:lnTo>
                  <a:lnTo>
                    <a:pt x="249310" y="176283"/>
                  </a:lnTo>
                  <a:lnTo>
                    <a:pt x="252684" y="21775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3579689" y="2841699"/>
              <a:ext cx="155403" cy="535071"/>
            </a:xfrm>
            <a:custGeom>
              <a:avLst/>
              <a:gdLst/>
              <a:ahLst/>
              <a:cxnLst/>
              <a:rect l="0" t="0" r="0" b="0"/>
              <a:pathLst>
                <a:path w="155403" h="535071">
                  <a:moveTo>
                    <a:pt x="0" y="116808"/>
                  </a:moveTo>
                  <a:lnTo>
                    <a:pt x="0" y="170953"/>
                  </a:lnTo>
                  <a:lnTo>
                    <a:pt x="7235" y="233773"/>
                  </a:lnTo>
                  <a:lnTo>
                    <a:pt x="10722" y="281836"/>
                  </a:lnTo>
                  <a:lnTo>
                    <a:pt x="17475" y="340011"/>
                  </a:lnTo>
                  <a:lnTo>
                    <a:pt x="19995" y="400531"/>
                  </a:lnTo>
                  <a:lnTo>
                    <a:pt x="20742" y="456028"/>
                  </a:lnTo>
                  <a:lnTo>
                    <a:pt x="19794" y="507176"/>
                  </a:lnTo>
                  <a:lnTo>
                    <a:pt x="15426" y="533631"/>
                  </a:lnTo>
                  <a:lnTo>
                    <a:pt x="13793" y="535070"/>
                  </a:lnTo>
                  <a:lnTo>
                    <a:pt x="10958" y="474441"/>
                  </a:lnTo>
                  <a:lnTo>
                    <a:pt x="10656" y="418916"/>
                  </a:lnTo>
                  <a:lnTo>
                    <a:pt x="10566" y="358010"/>
                  </a:lnTo>
                  <a:lnTo>
                    <a:pt x="10539" y="301100"/>
                  </a:lnTo>
                  <a:lnTo>
                    <a:pt x="10532" y="241603"/>
                  </a:lnTo>
                  <a:lnTo>
                    <a:pt x="10529" y="179521"/>
                  </a:lnTo>
                  <a:lnTo>
                    <a:pt x="16118" y="122262"/>
                  </a:lnTo>
                  <a:lnTo>
                    <a:pt x="28487" y="67323"/>
                  </a:lnTo>
                  <a:lnTo>
                    <a:pt x="35277" y="44512"/>
                  </a:lnTo>
                  <a:lnTo>
                    <a:pt x="41066" y="35855"/>
                  </a:lnTo>
                  <a:lnTo>
                    <a:pt x="79887" y="3780"/>
                  </a:lnTo>
                  <a:lnTo>
                    <a:pt x="89523" y="512"/>
                  </a:lnTo>
                  <a:lnTo>
                    <a:pt x="112708" y="0"/>
                  </a:lnTo>
                  <a:lnTo>
                    <a:pt x="121931" y="5011"/>
                  </a:lnTo>
                  <a:lnTo>
                    <a:pt x="135300" y="23057"/>
                  </a:lnTo>
                  <a:lnTo>
                    <a:pt x="149403" y="53935"/>
                  </a:lnTo>
                  <a:lnTo>
                    <a:pt x="155402" y="90900"/>
                  </a:lnTo>
                  <a:lnTo>
                    <a:pt x="146142" y="150875"/>
                  </a:lnTo>
                  <a:lnTo>
                    <a:pt x="138651" y="175233"/>
                  </a:lnTo>
                  <a:lnTo>
                    <a:pt x="114778" y="209934"/>
                  </a:lnTo>
                  <a:lnTo>
                    <a:pt x="100146" y="223708"/>
                  </a:lnTo>
                  <a:lnTo>
                    <a:pt x="81944" y="233730"/>
                  </a:lnTo>
                  <a:lnTo>
                    <a:pt x="29190" y="241910"/>
                  </a:lnTo>
                  <a:lnTo>
                    <a:pt x="10528" y="24315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3769202" y="2900482"/>
              <a:ext cx="169478" cy="211576"/>
            </a:xfrm>
            <a:custGeom>
              <a:avLst/>
              <a:gdLst/>
              <a:ahLst/>
              <a:cxnLst/>
              <a:rect l="0" t="0" r="0" b="0"/>
              <a:pathLst>
                <a:path w="169478" h="211576">
                  <a:moveTo>
                    <a:pt x="0" y="121196"/>
                  </a:moveTo>
                  <a:lnTo>
                    <a:pt x="37478" y="129530"/>
                  </a:lnTo>
                  <a:lnTo>
                    <a:pt x="88902" y="131291"/>
                  </a:lnTo>
                  <a:lnTo>
                    <a:pt x="110092" y="125293"/>
                  </a:lnTo>
                  <a:lnTo>
                    <a:pt x="142759" y="102378"/>
                  </a:lnTo>
                  <a:lnTo>
                    <a:pt x="164612" y="76626"/>
                  </a:lnTo>
                  <a:lnTo>
                    <a:pt x="169477" y="53814"/>
                  </a:lnTo>
                  <a:lnTo>
                    <a:pt x="166570" y="30417"/>
                  </a:lnTo>
                  <a:lnTo>
                    <a:pt x="157479" y="12220"/>
                  </a:lnTo>
                  <a:lnTo>
                    <a:pt x="149440" y="6431"/>
                  </a:lnTo>
                  <a:lnTo>
                    <a:pt x="128029" y="0"/>
                  </a:lnTo>
                  <a:lnTo>
                    <a:pt x="95257" y="1968"/>
                  </a:lnTo>
                  <a:lnTo>
                    <a:pt x="77041" y="10104"/>
                  </a:lnTo>
                  <a:lnTo>
                    <a:pt x="61147" y="22689"/>
                  </a:lnTo>
                  <a:lnTo>
                    <a:pt x="40215" y="49505"/>
                  </a:lnTo>
                  <a:lnTo>
                    <a:pt x="27253" y="80847"/>
                  </a:lnTo>
                  <a:lnTo>
                    <a:pt x="24063" y="118080"/>
                  </a:lnTo>
                  <a:lnTo>
                    <a:pt x="31176" y="151859"/>
                  </a:lnTo>
                  <a:lnTo>
                    <a:pt x="53949" y="191594"/>
                  </a:lnTo>
                  <a:lnTo>
                    <a:pt x="60532" y="199714"/>
                  </a:lnTo>
                  <a:lnTo>
                    <a:pt x="80326" y="208735"/>
                  </a:lnTo>
                  <a:lnTo>
                    <a:pt x="101211" y="211575"/>
                  </a:lnTo>
                  <a:lnTo>
                    <a:pt x="126342" y="20542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3969243" y="2937450"/>
              <a:ext cx="115815" cy="221425"/>
            </a:xfrm>
            <a:custGeom>
              <a:avLst/>
              <a:gdLst/>
              <a:ahLst/>
              <a:cxnLst/>
              <a:rect l="0" t="0" r="0" b="0"/>
              <a:pathLst>
                <a:path w="115815" h="221425">
                  <a:moveTo>
                    <a:pt x="0" y="105285"/>
                  </a:moveTo>
                  <a:lnTo>
                    <a:pt x="17958" y="159160"/>
                  </a:lnTo>
                  <a:lnTo>
                    <a:pt x="28547" y="203405"/>
                  </a:lnTo>
                  <a:lnTo>
                    <a:pt x="29560" y="216322"/>
                  </a:lnTo>
                  <a:lnTo>
                    <a:pt x="27895" y="221424"/>
                  </a:lnTo>
                  <a:lnTo>
                    <a:pt x="24446" y="221316"/>
                  </a:lnTo>
                  <a:lnTo>
                    <a:pt x="19807" y="217734"/>
                  </a:lnTo>
                  <a:lnTo>
                    <a:pt x="14652" y="201276"/>
                  </a:lnTo>
                  <a:lnTo>
                    <a:pt x="3836" y="146392"/>
                  </a:lnTo>
                  <a:lnTo>
                    <a:pt x="758" y="90745"/>
                  </a:lnTo>
                  <a:lnTo>
                    <a:pt x="2676" y="60218"/>
                  </a:lnTo>
                  <a:lnTo>
                    <a:pt x="11328" y="34953"/>
                  </a:lnTo>
                  <a:lnTo>
                    <a:pt x="26092" y="18264"/>
                  </a:lnTo>
                  <a:lnTo>
                    <a:pt x="34942" y="12176"/>
                  </a:lnTo>
                  <a:lnTo>
                    <a:pt x="69755" y="3608"/>
                  </a:lnTo>
                  <a:lnTo>
                    <a:pt x="115814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4134348" y="2967666"/>
              <a:ext cx="224451" cy="185681"/>
            </a:xfrm>
            <a:custGeom>
              <a:avLst/>
              <a:gdLst/>
              <a:ahLst/>
              <a:cxnLst/>
              <a:rect l="0" t="0" r="0" b="0"/>
              <a:pathLst>
                <a:path w="224451" h="185681">
                  <a:moveTo>
                    <a:pt x="108636" y="138240"/>
                  </a:moveTo>
                  <a:lnTo>
                    <a:pt x="123290" y="88689"/>
                  </a:lnTo>
                  <a:lnTo>
                    <a:pt x="122207" y="49339"/>
                  </a:lnTo>
                  <a:lnTo>
                    <a:pt x="114277" y="28149"/>
                  </a:lnTo>
                  <a:lnTo>
                    <a:pt x="108887" y="19222"/>
                  </a:lnTo>
                  <a:lnTo>
                    <a:pt x="93540" y="6185"/>
                  </a:lnTo>
                  <a:lnTo>
                    <a:pt x="84534" y="1070"/>
                  </a:lnTo>
                  <a:lnTo>
                    <a:pt x="76191" y="0"/>
                  </a:lnTo>
                  <a:lnTo>
                    <a:pt x="60681" y="5051"/>
                  </a:lnTo>
                  <a:lnTo>
                    <a:pt x="38795" y="21048"/>
                  </a:lnTo>
                  <a:lnTo>
                    <a:pt x="11609" y="55820"/>
                  </a:lnTo>
                  <a:lnTo>
                    <a:pt x="1952" y="75873"/>
                  </a:lnTo>
                  <a:lnTo>
                    <a:pt x="0" y="96483"/>
                  </a:lnTo>
                  <a:lnTo>
                    <a:pt x="8278" y="143900"/>
                  </a:lnTo>
                  <a:lnTo>
                    <a:pt x="23398" y="173322"/>
                  </a:lnTo>
                  <a:lnTo>
                    <a:pt x="31924" y="179176"/>
                  </a:lnTo>
                  <a:lnTo>
                    <a:pt x="53875" y="185680"/>
                  </a:lnTo>
                  <a:lnTo>
                    <a:pt x="63939" y="183905"/>
                  </a:lnTo>
                  <a:lnTo>
                    <a:pt x="81362" y="172573"/>
                  </a:lnTo>
                  <a:lnTo>
                    <a:pt x="93785" y="152719"/>
                  </a:lnTo>
                  <a:lnTo>
                    <a:pt x="113916" y="95477"/>
                  </a:lnTo>
                  <a:lnTo>
                    <a:pt x="117610" y="65648"/>
                  </a:lnTo>
                  <a:lnTo>
                    <a:pt x="125097" y="89629"/>
                  </a:lnTo>
                  <a:lnTo>
                    <a:pt x="148412" y="122919"/>
                  </a:lnTo>
                  <a:lnTo>
                    <a:pt x="176718" y="150855"/>
                  </a:lnTo>
                  <a:lnTo>
                    <a:pt x="208652" y="165732"/>
                  </a:lnTo>
                  <a:lnTo>
                    <a:pt x="224450" y="1698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4380831" y="2737409"/>
              <a:ext cx="41139" cy="442198"/>
            </a:xfrm>
            <a:custGeom>
              <a:avLst/>
              <a:gdLst/>
              <a:ahLst/>
              <a:cxnLst/>
              <a:rect l="0" t="0" r="0" b="0"/>
              <a:pathLst>
                <a:path w="41139" h="442198">
                  <a:moveTo>
                    <a:pt x="9552" y="0"/>
                  </a:moveTo>
                  <a:lnTo>
                    <a:pt x="2316" y="51603"/>
                  </a:lnTo>
                  <a:lnTo>
                    <a:pt x="0" y="112646"/>
                  </a:lnTo>
                  <a:lnTo>
                    <a:pt x="483" y="161928"/>
                  </a:lnTo>
                  <a:lnTo>
                    <a:pt x="7414" y="220502"/>
                  </a:lnTo>
                  <a:lnTo>
                    <a:pt x="14719" y="277133"/>
                  </a:lnTo>
                  <a:lnTo>
                    <a:pt x="24081" y="330508"/>
                  </a:lnTo>
                  <a:lnTo>
                    <a:pt x="30489" y="393445"/>
                  </a:lnTo>
                  <a:lnTo>
                    <a:pt x="41138" y="4421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4285098" y="2895336"/>
              <a:ext cx="242157" cy="52644"/>
            </a:xfrm>
            <a:custGeom>
              <a:avLst/>
              <a:gdLst/>
              <a:ahLst/>
              <a:cxnLst/>
              <a:rect l="0" t="0" r="0" b="0"/>
              <a:pathLst>
                <a:path w="242157" h="52644">
                  <a:moveTo>
                    <a:pt x="242156" y="0"/>
                  </a:moveTo>
                  <a:lnTo>
                    <a:pt x="183539" y="9065"/>
                  </a:lnTo>
                  <a:lnTo>
                    <a:pt x="123822" y="21789"/>
                  </a:lnTo>
                  <a:lnTo>
                    <a:pt x="69693" y="35240"/>
                  </a:lnTo>
                  <a:lnTo>
                    <a:pt x="12413" y="49542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4498789" y="2958507"/>
              <a:ext cx="151723" cy="190038"/>
            </a:xfrm>
            <a:custGeom>
              <a:avLst/>
              <a:gdLst/>
              <a:ahLst/>
              <a:cxnLst/>
              <a:rect l="0" t="0" r="0" b="0"/>
              <a:pathLst>
                <a:path w="151723" h="190038">
                  <a:moveTo>
                    <a:pt x="17936" y="31586"/>
                  </a:moveTo>
                  <a:lnTo>
                    <a:pt x="3465" y="66378"/>
                  </a:lnTo>
                  <a:lnTo>
                    <a:pt x="0" y="109485"/>
                  </a:lnTo>
                  <a:lnTo>
                    <a:pt x="3336" y="134058"/>
                  </a:lnTo>
                  <a:lnTo>
                    <a:pt x="11837" y="153558"/>
                  </a:lnTo>
                  <a:lnTo>
                    <a:pt x="24584" y="170024"/>
                  </a:lnTo>
                  <a:lnTo>
                    <a:pt x="41948" y="185141"/>
                  </a:lnTo>
                  <a:lnTo>
                    <a:pt x="51491" y="188938"/>
                  </a:lnTo>
                  <a:lnTo>
                    <a:pt x="71454" y="190037"/>
                  </a:lnTo>
                  <a:lnTo>
                    <a:pt x="92024" y="180388"/>
                  </a:lnTo>
                  <a:lnTo>
                    <a:pt x="120217" y="155224"/>
                  </a:lnTo>
                  <a:lnTo>
                    <a:pt x="134754" y="134499"/>
                  </a:lnTo>
                  <a:lnTo>
                    <a:pt x="148345" y="96524"/>
                  </a:lnTo>
                  <a:lnTo>
                    <a:pt x="151722" y="56806"/>
                  </a:lnTo>
                  <a:lnTo>
                    <a:pt x="144278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4706239" y="2895336"/>
              <a:ext cx="94757" cy="235246"/>
            </a:xfrm>
            <a:custGeom>
              <a:avLst/>
              <a:gdLst/>
              <a:ahLst/>
              <a:cxnLst/>
              <a:rect l="0" t="0" r="0" b="0"/>
              <a:pathLst>
                <a:path w="94757" h="235246">
                  <a:moveTo>
                    <a:pt x="0" y="126342"/>
                  </a:moveTo>
                  <a:lnTo>
                    <a:pt x="17958" y="180217"/>
                  </a:lnTo>
                  <a:lnTo>
                    <a:pt x="36300" y="235245"/>
                  </a:lnTo>
                  <a:lnTo>
                    <a:pt x="17183" y="177894"/>
                  </a:lnTo>
                  <a:lnTo>
                    <a:pt x="5777" y="129420"/>
                  </a:lnTo>
                  <a:lnTo>
                    <a:pt x="12362" y="84836"/>
                  </a:lnTo>
                  <a:lnTo>
                    <a:pt x="24720" y="52823"/>
                  </a:lnTo>
                  <a:lnTo>
                    <a:pt x="30517" y="42234"/>
                  </a:lnTo>
                  <a:lnTo>
                    <a:pt x="46318" y="27350"/>
                  </a:lnTo>
                  <a:lnTo>
                    <a:pt x="94756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4850528" y="2955079"/>
              <a:ext cx="124127" cy="171885"/>
            </a:xfrm>
            <a:custGeom>
              <a:avLst/>
              <a:gdLst/>
              <a:ahLst/>
              <a:cxnLst/>
              <a:rect l="0" t="0" r="0" b="0"/>
              <a:pathLst>
                <a:path w="124127" h="171885">
                  <a:moveTo>
                    <a:pt x="3109" y="35014"/>
                  </a:moveTo>
                  <a:lnTo>
                    <a:pt x="14288" y="51782"/>
                  </a:lnTo>
                  <a:lnTo>
                    <a:pt x="23430" y="56721"/>
                  </a:lnTo>
                  <a:lnTo>
                    <a:pt x="49185" y="62209"/>
                  </a:lnTo>
                  <a:lnTo>
                    <a:pt x="73890" y="58409"/>
                  </a:lnTo>
                  <a:lnTo>
                    <a:pt x="118347" y="36906"/>
                  </a:lnTo>
                  <a:lnTo>
                    <a:pt x="123218" y="30426"/>
                  </a:lnTo>
                  <a:lnTo>
                    <a:pt x="124126" y="23766"/>
                  </a:lnTo>
                  <a:lnTo>
                    <a:pt x="122392" y="16987"/>
                  </a:lnTo>
                  <a:lnTo>
                    <a:pt x="117726" y="11298"/>
                  </a:lnTo>
                  <a:lnTo>
                    <a:pt x="103183" y="1856"/>
                  </a:lnTo>
                  <a:lnTo>
                    <a:pt x="85021" y="0"/>
                  </a:lnTo>
                  <a:lnTo>
                    <a:pt x="65251" y="4245"/>
                  </a:lnTo>
                  <a:lnTo>
                    <a:pt x="44766" y="13930"/>
                  </a:lnTo>
                  <a:lnTo>
                    <a:pt x="19091" y="38125"/>
                  </a:lnTo>
                  <a:lnTo>
                    <a:pt x="2256" y="67521"/>
                  </a:lnTo>
                  <a:lnTo>
                    <a:pt x="0" y="91186"/>
                  </a:lnTo>
                  <a:lnTo>
                    <a:pt x="8084" y="138916"/>
                  </a:lnTo>
                  <a:lnTo>
                    <a:pt x="13445" y="147566"/>
                  </a:lnTo>
                  <a:lnTo>
                    <a:pt x="28760" y="160296"/>
                  </a:lnTo>
                  <a:lnTo>
                    <a:pt x="50384" y="166734"/>
                  </a:lnTo>
                  <a:lnTo>
                    <a:pt x="108394" y="1718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5053679" y="2940377"/>
              <a:ext cx="124690" cy="205805"/>
            </a:xfrm>
            <a:custGeom>
              <a:avLst/>
              <a:gdLst/>
              <a:ahLst/>
              <a:cxnLst/>
              <a:rect l="0" t="0" r="0" b="0"/>
              <a:pathLst>
                <a:path w="124690" h="205805">
                  <a:moveTo>
                    <a:pt x="115813" y="18130"/>
                  </a:moveTo>
                  <a:lnTo>
                    <a:pt x="104635" y="6952"/>
                  </a:lnTo>
                  <a:lnTo>
                    <a:pt x="86668" y="1464"/>
                  </a:lnTo>
                  <a:lnTo>
                    <a:pt x="75326" y="0"/>
                  </a:lnTo>
                  <a:lnTo>
                    <a:pt x="56485" y="4613"/>
                  </a:lnTo>
                  <a:lnTo>
                    <a:pt x="25325" y="26639"/>
                  </a:lnTo>
                  <a:lnTo>
                    <a:pt x="9323" y="52237"/>
                  </a:lnTo>
                  <a:lnTo>
                    <a:pt x="7263" y="71893"/>
                  </a:lnTo>
                  <a:lnTo>
                    <a:pt x="11417" y="91158"/>
                  </a:lnTo>
                  <a:lnTo>
                    <a:pt x="21062" y="107519"/>
                  </a:lnTo>
                  <a:lnTo>
                    <a:pt x="36266" y="119470"/>
                  </a:lnTo>
                  <a:lnTo>
                    <a:pt x="92079" y="140443"/>
                  </a:lnTo>
                  <a:lnTo>
                    <a:pt x="114623" y="147751"/>
                  </a:lnTo>
                  <a:lnTo>
                    <a:pt x="120869" y="154847"/>
                  </a:lnTo>
                  <a:lnTo>
                    <a:pt x="123863" y="164257"/>
                  </a:lnTo>
                  <a:lnTo>
                    <a:pt x="124689" y="175210"/>
                  </a:lnTo>
                  <a:lnTo>
                    <a:pt x="121731" y="183681"/>
                  </a:lnTo>
                  <a:lnTo>
                    <a:pt x="109084" y="196214"/>
                  </a:lnTo>
                  <a:lnTo>
                    <a:pt x="88646" y="202563"/>
                  </a:lnTo>
                  <a:lnTo>
                    <a:pt x="27271" y="205804"/>
                  </a:lnTo>
                  <a:lnTo>
                    <a:pt x="0" y="19711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5518858" y="2955896"/>
              <a:ext cx="145474" cy="218761"/>
            </a:xfrm>
            <a:custGeom>
              <a:avLst/>
              <a:gdLst/>
              <a:ahLst/>
              <a:cxnLst/>
              <a:rect l="0" t="0" r="0" b="0"/>
              <a:pathLst>
                <a:path w="145474" h="218761">
                  <a:moveTo>
                    <a:pt x="145473" y="44725"/>
                  </a:moveTo>
                  <a:lnTo>
                    <a:pt x="139884" y="22369"/>
                  </a:lnTo>
                  <a:lnTo>
                    <a:pt x="134728" y="14613"/>
                  </a:lnTo>
                  <a:lnTo>
                    <a:pt x="119641" y="2876"/>
                  </a:lnTo>
                  <a:lnTo>
                    <a:pt x="101237" y="0"/>
                  </a:lnTo>
                  <a:lnTo>
                    <a:pt x="60826" y="7685"/>
                  </a:lnTo>
                  <a:lnTo>
                    <a:pt x="43121" y="20074"/>
                  </a:lnTo>
                  <a:lnTo>
                    <a:pt x="20001" y="49900"/>
                  </a:lnTo>
                  <a:lnTo>
                    <a:pt x="7820" y="75101"/>
                  </a:lnTo>
                  <a:lnTo>
                    <a:pt x="0" y="129408"/>
                  </a:lnTo>
                  <a:lnTo>
                    <a:pt x="1270" y="156061"/>
                  </a:lnTo>
                  <a:lnTo>
                    <a:pt x="15139" y="189628"/>
                  </a:lnTo>
                  <a:lnTo>
                    <a:pt x="27495" y="207003"/>
                  </a:lnTo>
                  <a:lnTo>
                    <a:pt x="47025" y="216284"/>
                  </a:lnTo>
                  <a:lnTo>
                    <a:pt x="58784" y="218760"/>
                  </a:lnTo>
                  <a:lnTo>
                    <a:pt x="68963" y="218070"/>
                  </a:lnTo>
                  <a:lnTo>
                    <a:pt x="113888" y="20265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5650622" y="3018584"/>
              <a:ext cx="143940" cy="183484"/>
            </a:xfrm>
            <a:custGeom>
              <a:avLst/>
              <a:gdLst/>
              <a:ahLst/>
              <a:cxnLst/>
              <a:rect l="0" t="0" r="0" b="0"/>
              <a:pathLst>
                <a:path w="143940" h="183484">
                  <a:moveTo>
                    <a:pt x="76880" y="34680"/>
                  </a:moveTo>
                  <a:lnTo>
                    <a:pt x="82469" y="17912"/>
                  </a:lnTo>
                  <a:lnTo>
                    <a:pt x="80606" y="11803"/>
                  </a:lnTo>
                  <a:lnTo>
                    <a:pt x="75855" y="6560"/>
                  </a:lnTo>
                  <a:lnTo>
                    <a:pt x="69178" y="1895"/>
                  </a:lnTo>
                  <a:lnTo>
                    <a:pt x="61217" y="1125"/>
                  </a:lnTo>
                  <a:lnTo>
                    <a:pt x="43013" y="6509"/>
                  </a:lnTo>
                  <a:lnTo>
                    <a:pt x="26343" y="19820"/>
                  </a:lnTo>
                  <a:lnTo>
                    <a:pt x="12305" y="38604"/>
                  </a:lnTo>
                  <a:lnTo>
                    <a:pt x="2167" y="62550"/>
                  </a:lnTo>
                  <a:lnTo>
                    <a:pt x="0" y="85671"/>
                  </a:lnTo>
                  <a:lnTo>
                    <a:pt x="8142" y="134700"/>
                  </a:lnTo>
                  <a:lnTo>
                    <a:pt x="23238" y="164401"/>
                  </a:lnTo>
                  <a:lnTo>
                    <a:pt x="39001" y="177341"/>
                  </a:lnTo>
                  <a:lnTo>
                    <a:pt x="48118" y="182430"/>
                  </a:lnTo>
                  <a:lnTo>
                    <a:pt x="58876" y="183483"/>
                  </a:lnTo>
                  <a:lnTo>
                    <a:pt x="83306" y="178414"/>
                  </a:lnTo>
                  <a:lnTo>
                    <a:pt x="112189" y="162406"/>
                  </a:lnTo>
                  <a:lnTo>
                    <a:pt x="124939" y="146429"/>
                  </a:lnTo>
                  <a:lnTo>
                    <a:pt x="142655" y="107577"/>
                  </a:lnTo>
                  <a:lnTo>
                    <a:pt x="143939" y="86965"/>
                  </a:lnTo>
                  <a:lnTo>
                    <a:pt x="135230" y="45138"/>
                  </a:lnTo>
                  <a:lnTo>
                    <a:pt x="120035" y="19191"/>
                  </a:lnTo>
                  <a:lnTo>
                    <a:pt x="104249" y="7129"/>
                  </a:lnTo>
                  <a:lnTo>
                    <a:pt x="87874" y="208"/>
                  </a:lnTo>
                  <a:lnTo>
                    <a:pt x="81870" y="0"/>
                  </a:lnTo>
                  <a:lnTo>
                    <a:pt x="66352" y="309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5806090" y="3000621"/>
              <a:ext cx="138400" cy="195640"/>
            </a:xfrm>
            <a:custGeom>
              <a:avLst/>
              <a:gdLst/>
              <a:ahLst/>
              <a:cxnLst/>
              <a:rect l="0" t="0" r="0" b="0"/>
              <a:pathLst>
                <a:path w="138400" h="195640">
                  <a:moveTo>
                    <a:pt x="79340" y="31586"/>
                  </a:moveTo>
                  <a:lnTo>
                    <a:pt x="68161" y="20407"/>
                  </a:lnTo>
                  <a:lnTo>
                    <a:pt x="61359" y="18284"/>
                  </a:lnTo>
                  <a:lnTo>
                    <a:pt x="44442" y="19045"/>
                  </a:lnTo>
                  <a:lnTo>
                    <a:pt x="37357" y="23225"/>
                  </a:lnTo>
                  <a:lnTo>
                    <a:pt x="8012" y="59254"/>
                  </a:lnTo>
                  <a:lnTo>
                    <a:pt x="845" y="82877"/>
                  </a:lnTo>
                  <a:lnTo>
                    <a:pt x="0" y="110534"/>
                  </a:lnTo>
                  <a:lnTo>
                    <a:pt x="7423" y="134524"/>
                  </a:lnTo>
                  <a:lnTo>
                    <a:pt x="31252" y="170116"/>
                  </a:lnTo>
                  <a:lnTo>
                    <a:pt x="44709" y="185182"/>
                  </a:lnTo>
                  <a:lnTo>
                    <a:pt x="64728" y="193437"/>
                  </a:lnTo>
                  <a:lnTo>
                    <a:pt x="76618" y="195639"/>
                  </a:lnTo>
                  <a:lnTo>
                    <a:pt x="96068" y="191846"/>
                  </a:lnTo>
                  <a:lnTo>
                    <a:pt x="120171" y="176556"/>
                  </a:lnTo>
                  <a:lnTo>
                    <a:pt x="127617" y="170347"/>
                  </a:lnTo>
                  <a:lnTo>
                    <a:pt x="135891" y="150969"/>
                  </a:lnTo>
                  <a:lnTo>
                    <a:pt x="138399" y="126759"/>
                  </a:lnTo>
                  <a:lnTo>
                    <a:pt x="127469" y="64844"/>
                  </a:lnTo>
                  <a:lnTo>
                    <a:pt x="112058" y="37670"/>
                  </a:lnTo>
                  <a:lnTo>
                    <a:pt x="92673" y="14801"/>
                  </a:lnTo>
                  <a:lnTo>
                    <a:pt x="75907" y="6579"/>
                  </a:lnTo>
                  <a:lnTo>
                    <a:pt x="47754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5938072" y="2811108"/>
              <a:ext cx="191789" cy="368499"/>
            </a:xfrm>
            <a:custGeom>
              <a:avLst/>
              <a:gdLst/>
              <a:ahLst/>
              <a:cxnLst/>
              <a:rect l="0" t="0" r="0" b="0"/>
              <a:pathLst>
                <a:path w="191789" h="368499">
                  <a:moveTo>
                    <a:pt x="0" y="0"/>
                  </a:moveTo>
                  <a:lnTo>
                    <a:pt x="14654" y="62093"/>
                  </a:lnTo>
                  <a:lnTo>
                    <a:pt x="19160" y="116794"/>
                  </a:lnTo>
                  <a:lnTo>
                    <a:pt x="26084" y="179275"/>
                  </a:lnTo>
                  <a:lnTo>
                    <a:pt x="29956" y="242242"/>
                  </a:lnTo>
                  <a:lnTo>
                    <a:pt x="36692" y="288585"/>
                  </a:lnTo>
                  <a:lnTo>
                    <a:pt x="40839" y="295335"/>
                  </a:lnTo>
                  <a:lnTo>
                    <a:pt x="45943" y="297496"/>
                  </a:lnTo>
                  <a:lnTo>
                    <a:pt x="51686" y="296597"/>
                  </a:lnTo>
                  <a:lnTo>
                    <a:pt x="107991" y="267393"/>
                  </a:lnTo>
                  <a:lnTo>
                    <a:pt x="167195" y="249263"/>
                  </a:lnTo>
                  <a:lnTo>
                    <a:pt x="182714" y="235956"/>
                  </a:lnTo>
                  <a:lnTo>
                    <a:pt x="188490" y="227494"/>
                  </a:lnTo>
                  <a:lnTo>
                    <a:pt x="191788" y="208733"/>
                  </a:lnTo>
                  <a:lnTo>
                    <a:pt x="191030" y="198817"/>
                  </a:lnTo>
                  <a:lnTo>
                    <a:pt x="185845" y="191037"/>
                  </a:lnTo>
                  <a:lnTo>
                    <a:pt x="167606" y="179272"/>
                  </a:lnTo>
                  <a:lnTo>
                    <a:pt x="143902" y="176383"/>
                  </a:lnTo>
                  <a:lnTo>
                    <a:pt x="118938" y="180168"/>
                  </a:lnTo>
                  <a:lnTo>
                    <a:pt x="96146" y="189649"/>
                  </a:lnTo>
                  <a:lnTo>
                    <a:pt x="88664" y="198963"/>
                  </a:lnTo>
                  <a:lnTo>
                    <a:pt x="80350" y="224909"/>
                  </a:lnTo>
                  <a:lnTo>
                    <a:pt x="81259" y="261222"/>
                  </a:lnTo>
                  <a:lnTo>
                    <a:pt x="88938" y="299798"/>
                  </a:lnTo>
                  <a:lnTo>
                    <a:pt x="101529" y="320807"/>
                  </a:lnTo>
                  <a:lnTo>
                    <a:pt x="119993" y="336773"/>
                  </a:lnTo>
                  <a:lnTo>
                    <a:pt x="178985" y="3684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6154362" y="3011150"/>
              <a:ext cx="194323" cy="178337"/>
            </a:xfrm>
            <a:custGeom>
              <a:avLst/>
              <a:gdLst/>
              <a:ahLst/>
              <a:cxnLst/>
              <a:rect l="0" t="0" r="0" b="0"/>
              <a:pathLst>
                <a:path w="194323" h="178337">
                  <a:moveTo>
                    <a:pt x="15337" y="63171"/>
                  </a:moveTo>
                  <a:lnTo>
                    <a:pt x="23671" y="117315"/>
                  </a:lnTo>
                  <a:lnTo>
                    <a:pt x="25432" y="172262"/>
                  </a:lnTo>
                  <a:lnTo>
                    <a:pt x="24407" y="178012"/>
                  </a:lnTo>
                  <a:lnTo>
                    <a:pt x="22554" y="178336"/>
                  </a:lnTo>
                  <a:lnTo>
                    <a:pt x="20148" y="175043"/>
                  </a:lnTo>
                  <a:lnTo>
                    <a:pt x="4518" y="123512"/>
                  </a:lnTo>
                  <a:lnTo>
                    <a:pt x="0" y="97008"/>
                  </a:lnTo>
                  <a:lnTo>
                    <a:pt x="5204" y="56949"/>
                  </a:lnTo>
                  <a:lnTo>
                    <a:pt x="15123" y="33500"/>
                  </a:lnTo>
                  <a:lnTo>
                    <a:pt x="30450" y="17618"/>
                  </a:lnTo>
                  <a:lnTo>
                    <a:pt x="39451" y="11745"/>
                  </a:lnTo>
                  <a:lnTo>
                    <a:pt x="74474" y="3480"/>
                  </a:lnTo>
                  <a:lnTo>
                    <a:pt x="129400" y="687"/>
                  </a:lnTo>
                  <a:lnTo>
                    <a:pt x="179764" y="135"/>
                  </a:lnTo>
                  <a:lnTo>
                    <a:pt x="194322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6622425" y="2990093"/>
              <a:ext cx="15619" cy="210571"/>
            </a:xfrm>
            <a:custGeom>
              <a:avLst/>
              <a:gdLst/>
              <a:ahLst/>
              <a:cxnLst/>
              <a:rect l="0" t="0" r="0" b="0"/>
              <a:pathLst>
                <a:path w="15619" h="210571">
                  <a:moveTo>
                    <a:pt x="0" y="0"/>
                  </a:moveTo>
                  <a:lnTo>
                    <a:pt x="0" y="58617"/>
                  </a:lnTo>
                  <a:lnTo>
                    <a:pt x="8405" y="113961"/>
                  </a:lnTo>
                  <a:lnTo>
                    <a:pt x="15618" y="160628"/>
                  </a:lnTo>
                  <a:lnTo>
                    <a:pt x="10528" y="2105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6622425" y="2874279"/>
              <a:ext cx="10529" cy="10530"/>
            </a:xfrm>
            <a:custGeom>
              <a:avLst/>
              <a:gdLst/>
              <a:ahLst/>
              <a:cxnLst/>
              <a:rect l="0" t="0" r="0" b="0"/>
              <a:pathLst>
                <a:path w="10529" h="10530">
                  <a:moveTo>
                    <a:pt x="10528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6707482" y="2990108"/>
              <a:ext cx="136042" cy="189499"/>
            </a:xfrm>
            <a:custGeom>
              <a:avLst/>
              <a:gdLst/>
              <a:ahLst/>
              <a:cxnLst/>
              <a:rect l="0" t="0" r="0" b="0"/>
              <a:pathLst>
                <a:path w="136042" h="189499">
                  <a:moveTo>
                    <a:pt x="9699" y="73684"/>
                  </a:moveTo>
                  <a:lnTo>
                    <a:pt x="12819" y="122615"/>
                  </a:lnTo>
                  <a:lnTo>
                    <a:pt x="18764" y="181746"/>
                  </a:lnTo>
                  <a:lnTo>
                    <a:pt x="16912" y="187839"/>
                  </a:lnTo>
                  <a:lnTo>
                    <a:pt x="13338" y="188392"/>
                  </a:lnTo>
                  <a:lnTo>
                    <a:pt x="8616" y="185251"/>
                  </a:lnTo>
                  <a:lnTo>
                    <a:pt x="3368" y="166164"/>
                  </a:lnTo>
                  <a:lnTo>
                    <a:pt x="0" y="111839"/>
                  </a:lnTo>
                  <a:lnTo>
                    <a:pt x="7740" y="57218"/>
                  </a:lnTo>
                  <a:lnTo>
                    <a:pt x="18347" y="23572"/>
                  </a:lnTo>
                  <a:lnTo>
                    <a:pt x="29531" y="6179"/>
                  </a:lnTo>
                  <a:lnTo>
                    <a:pt x="38128" y="1774"/>
                  </a:lnTo>
                  <a:lnTo>
                    <a:pt x="60159" y="0"/>
                  </a:lnTo>
                  <a:lnTo>
                    <a:pt x="69075" y="3505"/>
                  </a:lnTo>
                  <a:lnTo>
                    <a:pt x="82102" y="16757"/>
                  </a:lnTo>
                  <a:lnTo>
                    <a:pt x="112156" y="72311"/>
                  </a:lnTo>
                  <a:lnTo>
                    <a:pt x="119577" y="95301"/>
                  </a:lnTo>
                  <a:lnTo>
                    <a:pt x="130320" y="156369"/>
                  </a:lnTo>
                  <a:lnTo>
                    <a:pt x="136041" y="1894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7222549" y="2842694"/>
              <a:ext cx="13548" cy="400084"/>
            </a:xfrm>
            <a:custGeom>
              <a:avLst/>
              <a:gdLst/>
              <a:ahLst/>
              <a:cxnLst/>
              <a:rect l="0" t="0" r="0" b="0"/>
              <a:pathLst>
                <a:path w="13548" h="400084">
                  <a:moveTo>
                    <a:pt x="0" y="0"/>
                  </a:moveTo>
                  <a:lnTo>
                    <a:pt x="11179" y="11178"/>
                  </a:lnTo>
                  <a:lnTo>
                    <a:pt x="13547" y="32264"/>
                  </a:lnTo>
                  <a:lnTo>
                    <a:pt x="11423" y="80140"/>
                  </a:lnTo>
                  <a:lnTo>
                    <a:pt x="7674" y="141898"/>
                  </a:lnTo>
                  <a:lnTo>
                    <a:pt x="5393" y="199581"/>
                  </a:lnTo>
                  <a:lnTo>
                    <a:pt x="9007" y="248258"/>
                  </a:lnTo>
                  <a:lnTo>
                    <a:pt x="10078" y="304015"/>
                  </a:lnTo>
                  <a:lnTo>
                    <a:pt x="10395" y="354461"/>
                  </a:lnTo>
                  <a:lnTo>
                    <a:pt x="10528" y="4000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7075150" y="3000621"/>
              <a:ext cx="242157" cy="52644"/>
            </a:xfrm>
            <a:custGeom>
              <a:avLst/>
              <a:gdLst/>
              <a:ahLst/>
              <a:cxnLst/>
              <a:rect l="0" t="0" r="0" b="0"/>
              <a:pathLst>
                <a:path w="242157" h="52644">
                  <a:moveTo>
                    <a:pt x="242156" y="0"/>
                  </a:moveTo>
                  <a:lnTo>
                    <a:pt x="183539" y="9065"/>
                  </a:lnTo>
                  <a:lnTo>
                    <a:pt x="123822" y="21789"/>
                  </a:lnTo>
                  <a:lnTo>
                    <a:pt x="64103" y="35240"/>
                  </a:lnTo>
                  <a:lnTo>
                    <a:pt x="10868" y="49542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7301188" y="2790051"/>
              <a:ext cx="339587" cy="406175"/>
            </a:xfrm>
            <a:custGeom>
              <a:avLst/>
              <a:gdLst/>
              <a:ahLst/>
              <a:cxnLst/>
              <a:rect l="0" t="0" r="0" b="0"/>
              <a:pathLst>
                <a:path w="339587" h="406175">
                  <a:moveTo>
                    <a:pt x="5589" y="0"/>
                  </a:moveTo>
                  <a:lnTo>
                    <a:pt x="0" y="16768"/>
                  </a:lnTo>
                  <a:lnTo>
                    <a:pt x="11678" y="73026"/>
                  </a:lnTo>
                  <a:lnTo>
                    <a:pt x="19214" y="114734"/>
                  </a:lnTo>
                  <a:lnTo>
                    <a:pt x="23342" y="160568"/>
                  </a:lnTo>
                  <a:lnTo>
                    <a:pt x="25177" y="207064"/>
                  </a:lnTo>
                  <a:lnTo>
                    <a:pt x="25993" y="251126"/>
                  </a:lnTo>
                  <a:lnTo>
                    <a:pt x="32041" y="309804"/>
                  </a:lnTo>
                  <a:lnTo>
                    <a:pt x="34990" y="372459"/>
                  </a:lnTo>
                  <a:lnTo>
                    <a:pt x="31134" y="397164"/>
                  </a:lnTo>
                  <a:lnTo>
                    <a:pt x="28468" y="400477"/>
                  </a:lnTo>
                  <a:lnTo>
                    <a:pt x="25521" y="398006"/>
                  </a:lnTo>
                  <a:lnTo>
                    <a:pt x="22386" y="391679"/>
                  </a:lnTo>
                  <a:lnTo>
                    <a:pt x="22023" y="375292"/>
                  </a:lnTo>
                  <a:lnTo>
                    <a:pt x="31322" y="324996"/>
                  </a:lnTo>
                  <a:lnTo>
                    <a:pt x="41030" y="286978"/>
                  </a:lnTo>
                  <a:lnTo>
                    <a:pt x="46764" y="277887"/>
                  </a:lnTo>
                  <a:lnTo>
                    <a:pt x="62493" y="264665"/>
                  </a:lnTo>
                  <a:lnTo>
                    <a:pt x="71601" y="263011"/>
                  </a:lnTo>
                  <a:lnTo>
                    <a:pt x="91080" y="267413"/>
                  </a:lnTo>
                  <a:lnTo>
                    <a:pt x="116187" y="283044"/>
                  </a:lnTo>
                  <a:lnTo>
                    <a:pt x="128053" y="298933"/>
                  </a:lnTo>
                  <a:lnTo>
                    <a:pt x="148968" y="356391"/>
                  </a:lnTo>
                  <a:lnTo>
                    <a:pt x="156270" y="383394"/>
                  </a:lnTo>
                  <a:lnTo>
                    <a:pt x="158686" y="386617"/>
                  </a:lnTo>
                  <a:lnTo>
                    <a:pt x="160296" y="382917"/>
                  </a:lnTo>
                  <a:lnTo>
                    <a:pt x="164425" y="364378"/>
                  </a:lnTo>
                  <a:lnTo>
                    <a:pt x="181073" y="329972"/>
                  </a:lnTo>
                  <a:lnTo>
                    <a:pt x="198225" y="311991"/>
                  </a:lnTo>
                  <a:lnTo>
                    <a:pt x="233202" y="294303"/>
                  </a:lnTo>
                  <a:lnTo>
                    <a:pt x="285773" y="277847"/>
                  </a:lnTo>
                  <a:lnTo>
                    <a:pt x="319063" y="265729"/>
                  </a:lnTo>
                  <a:lnTo>
                    <a:pt x="336374" y="254193"/>
                  </a:lnTo>
                  <a:lnTo>
                    <a:pt x="339586" y="246671"/>
                  </a:lnTo>
                  <a:lnTo>
                    <a:pt x="339388" y="238147"/>
                  </a:lnTo>
                  <a:lnTo>
                    <a:pt x="336916" y="228955"/>
                  </a:lnTo>
                  <a:lnTo>
                    <a:pt x="331759" y="221657"/>
                  </a:lnTo>
                  <a:lnTo>
                    <a:pt x="316670" y="210429"/>
                  </a:lnTo>
                  <a:lnTo>
                    <a:pt x="282855" y="203119"/>
                  </a:lnTo>
                  <a:lnTo>
                    <a:pt x="262959" y="207649"/>
                  </a:lnTo>
                  <a:lnTo>
                    <a:pt x="246317" y="218631"/>
                  </a:lnTo>
                  <a:lnTo>
                    <a:pt x="224965" y="244544"/>
                  </a:lnTo>
                  <a:lnTo>
                    <a:pt x="202819" y="295113"/>
                  </a:lnTo>
                  <a:lnTo>
                    <a:pt x="202977" y="332066"/>
                  </a:lnTo>
                  <a:lnTo>
                    <a:pt x="216023" y="367062"/>
                  </a:lnTo>
                  <a:lnTo>
                    <a:pt x="234706" y="394069"/>
                  </a:lnTo>
                  <a:lnTo>
                    <a:pt x="254428" y="403259"/>
                  </a:lnTo>
                  <a:lnTo>
                    <a:pt x="277621" y="406174"/>
                  </a:lnTo>
                  <a:lnTo>
                    <a:pt x="331973" y="4000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7927213" y="2973975"/>
              <a:ext cx="167628" cy="255225"/>
            </a:xfrm>
            <a:custGeom>
              <a:avLst/>
              <a:gdLst/>
              <a:ahLst/>
              <a:cxnLst/>
              <a:rect l="0" t="0" r="0" b="0"/>
              <a:pathLst>
                <a:path w="167628" h="255225">
                  <a:moveTo>
                    <a:pt x="158673" y="5589"/>
                  </a:moveTo>
                  <a:lnTo>
                    <a:pt x="141905" y="0"/>
                  </a:lnTo>
                  <a:lnTo>
                    <a:pt x="124314" y="376"/>
                  </a:lnTo>
                  <a:lnTo>
                    <a:pt x="74080" y="14478"/>
                  </a:lnTo>
                  <a:lnTo>
                    <a:pt x="21754" y="44902"/>
                  </a:lnTo>
                  <a:lnTo>
                    <a:pt x="6963" y="61666"/>
                  </a:lnTo>
                  <a:lnTo>
                    <a:pt x="1382" y="71050"/>
                  </a:lnTo>
                  <a:lnTo>
                    <a:pt x="0" y="80815"/>
                  </a:lnTo>
                  <a:lnTo>
                    <a:pt x="4703" y="101024"/>
                  </a:lnTo>
                  <a:lnTo>
                    <a:pt x="10403" y="108987"/>
                  </a:lnTo>
                  <a:lnTo>
                    <a:pt x="26095" y="120954"/>
                  </a:lnTo>
                  <a:lnTo>
                    <a:pt x="85350" y="145622"/>
                  </a:lnTo>
                  <a:lnTo>
                    <a:pt x="134546" y="174924"/>
                  </a:lnTo>
                  <a:lnTo>
                    <a:pt x="165086" y="207884"/>
                  </a:lnTo>
                  <a:lnTo>
                    <a:pt x="167627" y="216492"/>
                  </a:lnTo>
                  <a:lnTo>
                    <a:pt x="166982" y="224570"/>
                  </a:lnTo>
                  <a:lnTo>
                    <a:pt x="164212" y="232295"/>
                  </a:lnTo>
                  <a:lnTo>
                    <a:pt x="151776" y="243998"/>
                  </a:lnTo>
                  <a:lnTo>
                    <a:pt x="133381" y="251929"/>
                  </a:lnTo>
                  <a:lnTo>
                    <a:pt x="97887" y="255224"/>
                  </a:lnTo>
                  <a:lnTo>
                    <a:pt x="37584" y="243372"/>
                  </a:lnTo>
                  <a:lnTo>
                    <a:pt x="11274" y="23721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8173032" y="3042735"/>
              <a:ext cx="151748" cy="233128"/>
            </a:xfrm>
            <a:custGeom>
              <a:avLst/>
              <a:gdLst/>
              <a:ahLst/>
              <a:cxnLst/>
              <a:rect l="0" t="0" r="0" b="0"/>
              <a:pathLst>
                <a:path w="151748" h="233128">
                  <a:moveTo>
                    <a:pt x="18139" y="42114"/>
                  </a:moveTo>
                  <a:lnTo>
                    <a:pt x="6960" y="58882"/>
                  </a:lnTo>
                  <a:lnTo>
                    <a:pt x="9" y="97255"/>
                  </a:lnTo>
                  <a:lnTo>
                    <a:pt x="0" y="160284"/>
                  </a:lnTo>
                  <a:lnTo>
                    <a:pt x="14064" y="196451"/>
                  </a:lnTo>
                  <a:lnTo>
                    <a:pt x="26466" y="214434"/>
                  </a:lnTo>
                  <a:lnTo>
                    <a:pt x="42897" y="227105"/>
                  </a:lnTo>
                  <a:lnTo>
                    <a:pt x="52192" y="232122"/>
                  </a:lnTo>
                  <a:lnTo>
                    <a:pt x="60728" y="233127"/>
                  </a:lnTo>
                  <a:lnTo>
                    <a:pt x="76452" y="228005"/>
                  </a:lnTo>
                  <a:lnTo>
                    <a:pt x="104047" y="211967"/>
                  </a:lnTo>
                  <a:lnTo>
                    <a:pt x="117931" y="192864"/>
                  </a:lnTo>
                  <a:lnTo>
                    <a:pt x="140248" y="136142"/>
                  </a:lnTo>
                  <a:lnTo>
                    <a:pt x="151747" y="80272"/>
                  </a:lnTo>
                  <a:lnTo>
                    <a:pt x="150923" y="36653"/>
                  </a:lnTo>
                  <a:lnTo>
                    <a:pt x="146174" y="16290"/>
                  </a:lnTo>
                  <a:lnTo>
                    <a:pt x="133952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8412269" y="3166687"/>
              <a:ext cx="263214" cy="160319"/>
            </a:xfrm>
            <a:custGeom>
              <a:avLst/>
              <a:gdLst/>
              <a:ahLst/>
              <a:cxnLst/>
              <a:rect l="0" t="0" r="0" b="0"/>
              <a:pathLst>
                <a:path w="263214" h="160319">
                  <a:moveTo>
                    <a:pt x="0" y="55033"/>
                  </a:moveTo>
                  <a:lnTo>
                    <a:pt x="0" y="117507"/>
                  </a:lnTo>
                  <a:lnTo>
                    <a:pt x="3120" y="56058"/>
                  </a:lnTo>
                  <a:lnTo>
                    <a:pt x="9575" y="35601"/>
                  </a:lnTo>
                  <a:lnTo>
                    <a:pt x="20244" y="18711"/>
                  </a:lnTo>
                  <a:lnTo>
                    <a:pt x="28704" y="14440"/>
                  </a:lnTo>
                  <a:lnTo>
                    <a:pt x="50582" y="12815"/>
                  </a:lnTo>
                  <a:lnTo>
                    <a:pt x="59458" y="16359"/>
                  </a:lnTo>
                  <a:lnTo>
                    <a:pt x="72439" y="29656"/>
                  </a:lnTo>
                  <a:lnTo>
                    <a:pt x="102462" y="76908"/>
                  </a:lnTo>
                  <a:lnTo>
                    <a:pt x="106912" y="87164"/>
                  </a:lnTo>
                  <a:lnTo>
                    <a:pt x="111049" y="90491"/>
                  </a:lnTo>
                  <a:lnTo>
                    <a:pt x="114977" y="89200"/>
                  </a:lnTo>
                  <a:lnTo>
                    <a:pt x="118766" y="84830"/>
                  </a:lnTo>
                  <a:lnTo>
                    <a:pt x="140332" y="23829"/>
                  </a:lnTo>
                  <a:lnTo>
                    <a:pt x="153617" y="8799"/>
                  </a:lnTo>
                  <a:lnTo>
                    <a:pt x="162072" y="3154"/>
                  </a:lnTo>
                  <a:lnTo>
                    <a:pt x="180827" y="0"/>
                  </a:lnTo>
                  <a:lnTo>
                    <a:pt x="190741" y="797"/>
                  </a:lnTo>
                  <a:lnTo>
                    <a:pt x="207996" y="11041"/>
                  </a:lnTo>
                  <a:lnTo>
                    <a:pt x="222294" y="27292"/>
                  </a:lnTo>
                  <a:lnTo>
                    <a:pt x="241005" y="69440"/>
                  </a:lnTo>
                  <a:lnTo>
                    <a:pt x="258382" y="126687"/>
                  </a:lnTo>
                  <a:lnTo>
                    <a:pt x="263213" y="16031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8717596" y="3082509"/>
              <a:ext cx="484312" cy="292798"/>
            </a:xfrm>
            <a:custGeom>
              <a:avLst/>
              <a:gdLst/>
              <a:ahLst/>
              <a:cxnLst/>
              <a:rect l="0" t="0" r="0" b="0"/>
              <a:pathLst>
                <a:path w="484312" h="292798">
                  <a:moveTo>
                    <a:pt x="0" y="139211"/>
                  </a:moveTo>
                  <a:lnTo>
                    <a:pt x="5589" y="197827"/>
                  </a:lnTo>
                  <a:lnTo>
                    <a:pt x="16788" y="259237"/>
                  </a:lnTo>
                  <a:lnTo>
                    <a:pt x="19793" y="292797"/>
                  </a:lnTo>
                  <a:lnTo>
                    <a:pt x="19512" y="270376"/>
                  </a:lnTo>
                  <a:lnTo>
                    <a:pt x="12650" y="210397"/>
                  </a:lnTo>
                  <a:lnTo>
                    <a:pt x="10947" y="147813"/>
                  </a:lnTo>
                  <a:lnTo>
                    <a:pt x="16242" y="110174"/>
                  </a:lnTo>
                  <a:lnTo>
                    <a:pt x="30809" y="82384"/>
                  </a:lnTo>
                  <a:lnTo>
                    <a:pt x="38087" y="77930"/>
                  </a:lnTo>
                  <a:lnTo>
                    <a:pt x="55532" y="76100"/>
                  </a:lnTo>
                  <a:lnTo>
                    <a:pt x="63927" y="79590"/>
                  </a:lnTo>
                  <a:lnTo>
                    <a:pt x="79494" y="92825"/>
                  </a:lnTo>
                  <a:lnTo>
                    <a:pt x="107383" y="137154"/>
                  </a:lnTo>
                  <a:lnTo>
                    <a:pt x="117136" y="159354"/>
                  </a:lnTo>
                  <a:lnTo>
                    <a:pt x="121374" y="163168"/>
                  </a:lnTo>
                  <a:lnTo>
                    <a:pt x="125370" y="162201"/>
                  </a:lnTo>
                  <a:lnTo>
                    <a:pt x="132928" y="151768"/>
                  </a:lnTo>
                  <a:lnTo>
                    <a:pt x="142591" y="124994"/>
                  </a:lnTo>
                  <a:lnTo>
                    <a:pt x="148314" y="89115"/>
                  </a:lnTo>
                  <a:lnTo>
                    <a:pt x="157944" y="66643"/>
                  </a:lnTo>
                  <a:lnTo>
                    <a:pt x="166127" y="61586"/>
                  </a:lnTo>
                  <a:lnTo>
                    <a:pt x="176262" y="60555"/>
                  </a:lnTo>
                  <a:lnTo>
                    <a:pt x="187698" y="62207"/>
                  </a:lnTo>
                  <a:lnTo>
                    <a:pt x="196492" y="66818"/>
                  </a:lnTo>
                  <a:lnTo>
                    <a:pt x="209382" y="81300"/>
                  </a:lnTo>
                  <a:lnTo>
                    <a:pt x="234425" y="134834"/>
                  </a:lnTo>
                  <a:lnTo>
                    <a:pt x="251850" y="191682"/>
                  </a:lnTo>
                  <a:lnTo>
                    <a:pt x="266557" y="242382"/>
                  </a:lnTo>
                  <a:lnTo>
                    <a:pt x="270122" y="246596"/>
                  </a:lnTo>
                  <a:lnTo>
                    <a:pt x="273667" y="245896"/>
                  </a:lnTo>
                  <a:lnTo>
                    <a:pt x="277201" y="241920"/>
                  </a:lnTo>
                  <a:lnTo>
                    <a:pt x="278008" y="225023"/>
                  </a:lnTo>
                  <a:lnTo>
                    <a:pt x="276807" y="203086"/>
                  </a:lnTo>
                  <a:lnTo>
                    <a:pt x="283877" y="171005"/>
                  </a:lnTo>
                  <a:lnTo>
                    <a:pt x="294233" y="149832"/>
                  </a:lnTo>
                  <a:lnTo>
                    <a:pt x="309755" y="134963"/>
                  </a:lnTo>
                  <a:lnTo>
                    <a:pt x="318807" y="129360"/>
                  </a:lnTo>
                  <a:lnTo>
                    <a:pt x="374193" y="118028"/>
                  </a:lnTo>
                  <a:lnTo>
                    <a:pt x="414899" y="101999"/>
                  </a:lnTo>
                  <a:lnTo>
                    <a:pt x="434354" y="89137"/>
                  </a:lnTo>
                  <a:lnTo>
                    <a:pt x="447680" y="69383"/>
                  </a:lnTo>
                  <a:lnTo>
                    <a:pt x="452871" y="57564"/>
                  </a:lnTo>
                  <a:lnTo>
                    <a:pt x="453993" y="46175"/>
                  </a:lnTo>
                  <a:lnTo>
                    <a:pt x="448999" y="24162"/>
                  </a:lnTo>
                  <a:lnTo>
                    <a:pt x="443222" y="15718"/>
                  </a:lnTo>
                  <a:lnTo>
                    <a:pt x="427445" y="3217"/>
                  </a:lnTo>
                  <a:lnTo>
                    <a:pt x="405614" y="0"/>
                  </a:lnTo>
                  <a:lnTo>
                    <a:pt x="382654" y="3640"/>
                  </a:lnTo>
                  <a:lnTo>
                    <a:pt x="364650" y="13057"/>
                  </a:lnTo>
                  <a:lnTo>
                    <a:pt x="351969" y="31280"/>
                  </a:lnTo>
                  <a:lnTo>
                    <a:pt x="343604" y="57316"/>
                  </a:lnTo>
                  <a:lnTo>
                    <a:pt x="341234" y="110266"/>
                  </a:lnTo>
                  <a:lnTo>
                    <a:pt x="353140" y="161180"/>
                  </a:lnTo>
                  <a:lnTo>
                    <a:pt x="377422" y="222173"/>
                  </a:lnTo>
                  <a:lnTo>
                    <a:pt x="393521" y="237694"/>
                  </a:lnTo>
                  <a:lnTo>
                    <a:pt x="402727" y="243471"/>
                  </a:lnTo>
                  <a:lnTo>
                    <a:pt x="425434" y="246770"/>
                  </a:lnTo>
                  <a:lnTo>
                    <a:pt x="448784" y="243167"/>
                  </a:lnTo>
                  <a:lnTo>
                    <a:pt x="484311" y="22343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9266725" y="3071627"/>
              <a:ext cx="251037" cy="286281"/>
            </a:xfrm>
            <a:custGeom>
              <a:avLst/>
              <a:gdLst/>
              <a:ahLst/>
              <a:cxnLst/>
              <a:rect l="0" t="0" r="0" b="0"/>
              <a:pathLst>
                <a:path w="251037" h="286281">
                  <a:moveTo>
                    <a:pt x="29938" y="139564"/>
                  </a:moveTo>
                  <a:lnTo>
                    <a:pt x="29938" y="198181"/>
                  </a:lnTo>
                  <a:lnTo>
                    <a:pt x="31108" y="252355"/>
                  </a:lnTo>
                  <a:lnTo>
                    <a:pt x="36004" y="285938"/>
                  </a:lnTo>
                  <a:lnTo>
                    <a:pt x="35152" y="286280"/>
                  </a:lnTo>
                  <a:lnTo>
                    <a:pt x="10609" y="228368"/>
                  </a:lnTo>
                  <a:lnTo>
                    <a:pt x="774" y="168544"/>
                  </a:lnTo>
                  <a:lnTo>
                    <a:pt x="0" y="112837"/>
                  </a:lnTo>
                  <a:lnTo>
                    <a:pt x="8070" y="77833"/>
                  </a:lnTo>
                  <a:lnTo>
                    <a:pt x="31164" y="37683"/>
                  </a:lnTo>
                  <a:lnTo>
                    <a:pt x="37774" y="29530"/>
                  </a:lnTo>
                  <a:lnTo>
                    <a:pt x="57598" y="17351"/>
                  </a:lnTo>
                  <a:lnTo>
                    <a:pt x="108452" y="0"/>
                  </a:lnTo>
                  <a:lnTo>
                    <a:pt x="155237" y="76"/>
                  </a:lnTo>
                  <a:lnTo>
                    <a:pt x="206144" y="1918"/>
                  </a:lnTo>
                  <a:lnTo>
                    <a:pt x="251036" y="269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7" name="Group 116"/>
          <p:cNvGrpSpPr/>
          <p:nvPr/>
        </p:nvGrpSpPr>
        <p:grpSpPr>
          <a:xfrm>
            <a:off x="737194" y="3695502"/>
            <a:ext cx="5716776" cy="767058"/>
            <a:chOff x="737194" y="3695502"/>
            <a:chExt cx="5716776" cy="767058"/>
          </a:xfrm>
        </p:grpSpPr>
        <p:sp>
          <p:nvSpPr>
            <p:cNvPr id="94" name="Freeform 93"/>
            <p:cNvSpPr/>
            <p:nvPr/>
          </p:nvSpPr>
          <p:spPr>
            <a:xfrm>
              <a:off x="737194" y="4074438"/>
              <a:ext cx="231428" cy="388122"/>
            </a:xfrm>
            <a:custGeom>
              <a:avLst/>
              <a:gdLst/>
              <a:ahLst/>
              <a:cxnLst/>
              <a:rect l="0" t="0" r="0" b="0"/>
              <a:pathLst>
                <a:path w="231428" h="388122">
                  <a:moveTo>
                    <a:pt x="147199" y="168546"/>
                  </a:moveTo>
                  <a:lnTo>
                    <a:pt x="147199" y="119616"/>
                  </a:lnTo>
                  <a:lnTo>
                    <a:pt x="141610" y="66074"/>
                  </a:lnTo>
                  <a:lnTo>
                    <a:pt x="126956" y="32509"/>
                  </a:lnTo>
                  <a:lnTo>
                    <a:pt x="107796" y="5926"/>
                  </a:lnTo>
                  <a:lnTo>
                    <a:pt x="99873" y="1641"/>
                  </a:lnTo>
                  <a:lnTo>
                    <a:pt x="81712" y="0"/>
                  </a:lnTo>
                  <a:lnTo>
                    <a:pt x="65061" y="6289"/>
                  </a:lnTo>
                  <a:lnTo>
                    <a:pt x="57346" y="11242"/>
                  </a:lnTo>
                  <a:lnTo>
                    <a:pt x="35308" y="40569"/>
                  </a:lnTo>
                  <a:lnTo>
                    <a:pt x="15306" y="92401"/>
                  </a:lnTo>
                  <a:lnTo>
                    <a:pt x="3210" y="150819"/>
                  </a:lnTo>
                  <a:lnTo>
                    <a:pt x="474" y="212748"/>
                  </a:lnTo>
                  <a:lnTo>
                    <a:pt x="0" y="261451"/>
                  </a:lnTo>
                  <a:lnTo>
                    <a:pt x="8245" y="320735"/>
                  </a:lnTo>
                  <a:lnTo>
                    <a:pt x="24259" y="367454"/>
                  </a:lnTo>
                  <a:lnTo>
                    <a:pt x="30144" y="378360"/>
                  </a:lnTo>
                  <a:lnTo>
                    <a:pt x="37577" y="384461"/>
                  </a:lnTo>
                  <a:lnTo>
                    <a:pt x="46042" y="387359"/>
                  </a:lnTo>
                  <a:lnTo>
                    <a:pt x="55194" y="388121"/>
                  </a:lnTo>
                  <a:lnTo>
                    <a:pt x="71603" y="382728"/>
                  </a:lnTo>
                  <a:lnTo>
                    <a:pt x="79255" y="378015"/>
                  </a:lnTo>
                  <a:lnTo>
                    <a:pt x="90875" y="363419"/>
                  </a:lnTo>
                  <a:lnTo>
                    <a:pt x="118855" y="306859"/>
                  </a:lnTo>
                  <a:lnTo>
                    <a:pt x="135925" y="252366"/>
                  </a:lnTo>
                  <a:lnTo>
                    <a:pt x="150561" y="196542"/>
                  </a:lnTo>
                  <a:lnTo>
                    <a:pt x="155604" y="154484"/>
                  </a:lnTo>
                  <a:lnTo>
                    <a:pt x="155142" y="149813"/>
                  </a:lnTo>
                  <a:lnTo>
                    <a:pt x="153665" y="151378"/>
                  </a:lnTo>
                  <a:lnTo>
                    <a:pt x="151509" y="157101"/>
                  </a:lnTo>
                  <a:lnTo>
                    <a:pt x="152235" y="172818"/>
                  </a:lnTo>
                  <a:lnTo>
                    <a:pt x="158174" y="228987"/>
                  </a:lnTo>
                  <a:lnTo>
                    <a:pt x="167089" y="261324"/>
                  </a:lnTo>
                  <a:lnTo>
                    <a:pt x="177876" y="278411"/>
                  </a:lnTo>
                  <a:lnTo>
                    <a:pt x="193589" y="290685"/>
                  </a:lnTo>
                  <a:lnTo>
                    <a:pt x="209931" y="297699"/>
                  </a:lnTo>
                  <a:lnTo>
                    <a:pt x="215926" y="297932"/>
                  </a:lnTo>
                  <a:lnTo>
                    <a:pt x="231427" y="29488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1012319" y="4137588"/>
              <a:ext cx="177402" cy="251926"/>
            </a:xfrm>
            <a:custGeom>
              <a:avLst/>
              <a:gdLst/>
              <a:ahLst/>
              <a:cxnLst/>
              <a:rect l="0" t="0" r="0" b="0"/>
              <a:pathLst>
                <a:path w="177402" h="251926">
                  <a:moveTo>
                    <a:pt x="19473" y="73811"/>
                  </a:moveTo>
                  <a:lnTo>
                    <a:pt x="13884" y="90578"/>
                  </a:lnTo>
                  <a:lnTo>
                    <a:pt x="14260" y="108169"/>
                  </a:lnTo>
                  <a:lnTo>
                    <a:pt x="18443" y="159236"/>
                  </a:lnTo>
                  <a:lnTo>
                    <a:pt x="12034" y="217243"/>
                  </a:lnTo>
                  <a:lnTo>
                    <a:pt x="8690" y="251490"/>
                  </a:lnTo>
                  <a:lnTo>
                    <a:pt x="6435" y="251925"/>
                  </a:lnTo>
                  <a:lnTo>
                    <a:pt x="3762" y="248705"/>
                  </a:lnTo>
                  <a:lnTo>
                    <a:pt x="0" y="221817"/>
                  </a:lnTo>
                  <a:lnTo>
                    <a:pt x="5965" y="170810"/>
                  </a:lnTo>
                  <a:lnTo>
                    <a:pt x="8356" y="115674"/>
                  </a:lnTo>
                  <a:lnTo>
                    <a:pt x="14418" y="65312"/>
                  </a:lnTo>
                  <a:lnTo>
                    <a:pt x="28050" y="22739"/>
                  </a:lnTo>
                  <a:lnTo>
                    <a:pt x="39273" y="5879"/>
                  </a:lnTo>
                  <a:lnTo>
                    <a:pt x="46711" y="1617"/>
                  </a:lnTo>
                  <a:lnTo>
                    <a:pt x="64334" y="0"/>
                  </a:lnTo>
                  <a:lnTo>
                    <a:pt x="80746" y="6301"/>
                  </a:lnTo>
                  <a:lnTo>
                    <a:pt x="110345" y="29410"/>
                  </a:lnTo>
                  <a:lnTo>
                    <a:pt x="131666" y="60785"/>
                  </a:lnTo>
                  <a:lnTo>
                    <a:pt x="155405" y="123929"/>
                  </a:lnTo>
                  <a:lnTo>
                    <a:pt x="172598" y="185999"/>
                  </a:lnTo>
                  <a:lnTo>
                    <a:pt x="177401" y="23173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1275618" y="3830749"/>
              <a:ext cx="156070" cy="556421"/>
            </a:xfrm>
            <a:custGeom>
              <a:avLst/>
              <a:gdLst/>
              <a:ahLst/>
              <a:cxnLst/>
              <a:rect l="0" t="0" r="0" b="0"/>
              <a:pathLst>
                <a:path w="156070" h="556421">
                  <a:moveTo>
                    <a:pt x="114143" y="401706"/>
                  </a:moveTo>
                  <a:lnTo>
                    <a:pt x="104568" y="377660"/>
                  </a:lnTo>
                  <a:lnTo>
                    <a:pt x="93900" y="363333"/>
                  </a:lnTo>
                  <a:lnTo>
                    <a:pt x="69151" y="347702"/>
                  </a:lnTo>
                  <a:lnTo>
                    <a:pt x="60751" y="346987"/>
                  </a:lnTo>
                  <a:lnTo>
                    <a:pt x="45180" y="352430"/>
                  </a:lnTo>
                  <a:lnTo>
                    <a:pt x="33580" y="365768"/>
                  </a:lnTo>
                  <a:lnTo>
                    <a:pt x="6785" y="414218"/>
                  </a:lnTo>
                  <a:lnTo>
                    <a:pt x="0" y="469082"/>
                  </a:lnTo>
                  <a:lnTo>
                    <a:pt x="4249" y="524720"/>
                  </a:lnTo>
                  <a:lnTo>
                    <a:pt x="16168" y="544507"/>
                  </a:lnTo>
                  <a:lnTo>
                    <a:pt x="24260" y="553058"/>
                  </a:lnTo>
                  <a:lnTo>
                    <a:pt x="34334" y="556420"/>
                  </a:lnTo>
                  <a:lnTo>
                    <a:pt x="58005" y="553917"/>
                  </a:lnTo>
                  <a:lnTo>
                    <a:pt x="77885" y="541885"/>
                  </a:lnTo>
                  <a:lnTo>
                    <a:pt x="94519" y="522500"/>
                  </a:lnTo>
                  <a:lnTo>
                    <a:pt x="121142" y="462395"/>
                  </a:lnTo>
                  <a:lnTo>
                    <a:pt x="138012" y="399786"/>
                  </a:lnTo>
                  <a:lnTo>
                    <a:pt x="149032" y="339787"/>
                  </a:lnTo>
                  <a:lnTo>
                    <a:pt x="153046" y="296978"/>
                  </a:lnTo>
                  <a:lnTo>
                    <a:pt x="155306" y="239655"/>
                  </a:lnTo>
                  <a:lnTo>
                    <a:pt x="156069" y="178364"/>
                  </a:lnTo>
                  <a:lnTo>
                    <a:pt x="148984" y="126092"/>
                  </a:lnTo>
                  <a:lnTo>
                    <a:pt x="145524" y="73988"/>
                  </a:lnTo>
                  <a:lnTo>
                    <a:pt x="134466" y="16394"/>
                  </a:lnTo>
                  <a:lnTo>
                    <a:pt x="131202" y="4452"/>
                  </a:lnTo>
                  <a:lnTo>
                    <a:pt x="126685" y="0"/>
                  </a:lnTo>
                  <a:lnTo>
                    <a:pt x="121335" y="541"/>
                  </a:lnTo>
                  <a:lnTo>
                    <a:pt x="115428" y="4412"/>
                  </a:lnTo>
                  <a:lnTo>
                    <a:pt x="111490" y="11671"/>
                  </a:lnTo>
                  <a:lnTo>
                    <a:pt x="99063" y="64500"/>
                  </a:lnTo>
                  <a:lnTo>
                    <a:pt x="94857" y="113061"/>
                  </a:lnTo>
                  <a:lnTo>
                    <a:pt x="93611" y="171902"/>
                  </a:lnTo>
                  <a:lnTo>
                    <a:pt x="93319" y="216123"/>
                  </a:lnTo>
                  <a:lnTo>
                    <a:pt x="94360" y="261903"/>
                  </a:lnTo>
                  <a:lnTo>
                    <a:pt x="98722" y="305646"/>
                  </a:lnTo>
                  <a:lnTo>
                    <a:pt x="102165" y="364145"/>
                  </a:lnTo>
                  <a:lnTo>
                    <a:pt x="112904" y="425569"/>
                  </a:lnTo>
                  <a:lnTo>
                    <a:pt x="133222" y="459539"/>
                  </a:lnTo>
                  <a:lnTo>
                    <a:pt x="145729" y="47540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1781511" y="4011357"/>
              <a:ext cx="301418" cy="334877"/>
            </a:xfrm>
            <a:custGeom>
              <a:avLst/>
              <a:gdLst/>
              <a:ahLst/>
              <a:cxnLst/>
              <a:rect l="0" t="0" r="0" b="0"/>
              <a:pathLst>
                <a:path w="301418" h="334877">
                  <a:moveTo>
                    <a:pt x="8333" y="105285"/>
                  </a:moveTo>
                  <a:lnTo>
                    <a:pt x="0" y="142763"/>
                  </a:lnTo>
                  <a:lnTo>
                    <a:pt x="1575" y="180730"/>
                  </a:lnTo>
                  <a:lnTo>
                    <a:pt x="12587" y="241071"/>
                  </a:lnTo>
                  <a:lnTo>
                    <a:pt x="26028" y="299740"/>
                  </a:lnTo>
                  <a:lnTo>
                    <a:pt x="32965" y="323901"/>
                  </a:lnTo>
                  <a:lnTo>
                    <a:pt x="39962" y="330577"/>
                  </a:lnTo>
                  <a:lnTo>
                    <a:pt x="49306" y="333859"/>
                  </a:lnTo>
                  <a:lnTo>
                    <a:pt x="60215" y="334876"/>
                  </a:lnTo>
                  <a:lnTo>
                    <a:pt x="69827" y="330876"/>
                  </a:lnTo>
                  <a:lnTo>
                    <a:pt x="86747" y="313952"/>
                  </a:lnTo>
                  <a:lnTo>
                    <a:pt x="115510" y="259842"/>
                  </a:lnTo>
                  <a:lnTo>
                    <a:pt x="126157" y="233638"/>
                  </a:lnTo>
                  <a:lnTo>
                    <a:pt x="130889" y="206395"/>
                  </a:lnTo>
                  <a:lnTo>
                    <a:pt x="133321" y="201938"/>
                  </a:lnTo>
                  <a:lnTo>
                    <a:pt x="136112" y="203645"/>
                  </a:lnTo>
                  <a:lnTo>
                    <a:pt x="158978" y="262258"/>
                  </a:lnTo>
                  <a:lnTo>
                    <a:pt x="164915" y="273105"/>
                  </a:lnTo>
                  <a:lnTo>
                    <a:pt x="183990" y="291396"/>
                  </a:lnTo>
                  <a:lnTo>
                    <a:pt x="195628" y="299549"/>
                  </a:lnTo>
                  <a:lnTo>
                    <a:pt x="217917" y="305488"/>
                  </a:lnTo>
                  <a:lnTo>
                    <a:pt x="228774" y="305434"/>
                  </a:lnTo>
                  <a:lnTo>
                    <a:pt x="238352" y="301889"/>
                  </a:lnTo>
                  <a:lnTo>
                    <a:pt x="255233" y="288591"/>
                  </a:lnTo>
                  <a:lnTo>
                    <a:pt x="277891" y="261374"/>
                  </a:lnTo>
                  <a:lnTo>
                    <a:pt x="293833" y="225493"/>
                  </a:lnTo>
                  <a:lnTo>
                    <a:pt x="301294" y="163042"/>
                  </a:lnTo>
                  <a:lnTo>
                    <a:pt x="301417" y="112910"/>
                  </a:lnTo>
                  <a:lnTo>
                    <a:pt x="291571" y="56575"/>
                  </a:lnTo>
                  <a:lnTo>
                    <a:pt x="271546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2150541" y="4063661"/>
              <a:ext cx="239429" cy="253335"/>
            </a:xfrm>
            <a:custGeom>
              <a:avLst/>
              <a:gdLst/>
              <a:ahLst/>
              <a:cxnLst/>
              <a:rect l="0" t="0" r="0" b="0"/>
              <a:pathLst>
                <a:path w="239429" h="253335">
                  <a:moveTo>
                    <a:pt x="113085" y="200380"/>
                  </a:moveTo>
                  <a:lnTo>
                    <a:pt x="118675" y="141763"/>
                  </a:lnTo>
                  <a:lnTo>
                    <a:pt x="114233" y="87589"/>
                  </a:lnTo>
                  <a:lnTo>
                    <a:pt x="98971" y="34948"/>
                  </a:lnTo>
                  <a:lnTo>
                    <a:pt x="93147" y="23411"/>
                  </a:lnTo>
                  <a:lnTo>
                    <a:pt x="77318" y="7474"/>
                  </a:lnTo>
                  <a:lnTo>
                    <a:pt x="68183" y="1586"/>
                  </a:lnTo>
                  <a:lnTo>
                    <a:pt x="59754" y="0"/>
                  </a:lnTo>
                  <a:lnTo>
                    <a:pt x="51795" y="1283"/>
                  </a:lnTo>
                  <a:lnTo>
                    <a:pt x="44149" y="4478"/>
                  </a:lnTo>
                  <a:lnTo>
                    <a:pt x="29415" y="20506"/>
                  </a:lnTo>
                  <a:lnTo>
                    <a:pt x="6481" y="63334"/>
                  </a:lnTo>
                  <a:lnTo>
                    <a:pt x="0" y="106222"/>
                  </a:lnTo>
                  <a:lnTo>
                    <a:pt x="3670" y="150385"/>
                  </a:lnTo>
                  <a:lnTo>
                    <a:pt x="23796" y="206059"/>
                  </a:lnTo>
                  <a:lnTo>
                    <a:pt x="36746" y="229810"/>
                  </a:lnTo>
                  <a:lnTo>
                    <a:pt x="53421" y="245826"/>
                  </a:lnTo>
                  <a:lnTo>
                    <a:pt x="62780" y="251734"/>
                  </a:lnTo>
                  <a:lnTo>
                    <a:pt x="71360" y="253334"/>
                  </a:lnTo>
                  <a:lnTo>
                    <a:pt x="79419" y="252060"/>
                  </a:lnTo>
                  <a:lnTo>
                    <a:pt x="94613" y="244406"/>
                  </a:lnTo>
                  <a:lnTo>
                    <a:pt x="109165" y="233205"/>
                  </a:lnTo>
                  <a:lnTo>
                    <a:pt x="120312" y="214189"/>
                  </a:lnTo>
                  <a:lnTo>
                    <a:pt x="137000" y="163854"/>
                  </a:lnTo>
                  <a:lnTo>
                    <a:pt x="138142" y="139693"/>
                  </a:lnTo>
                  <a:lnTo>
                    <a:pt x="135920" y="125444"/>
                  </a:lnTo>
                  <a:lnTo>
                    <a:pt x="134933" y="134710"/>
                  </a:lnTo>
                  <a:lnTo>
                    <a:pt x="140733" y="148186"/>
                  </a:lnTo>
                  <a:lnTo>
                    <a:pt x="171275" y="188957"/>
                  </a:lnTo>
                  <a:lnTo>
                    <a:pt x="189250" y="200372"/>
                  </a:lnTo>
                  <a:lnTo>
                    <a:pt x="197787" y="201545"/>
                  </a:lnTo>
                  <a:lnTo>
                    <a:pt x="213512" y="196609"/>
                  </a:lnTo>
                  <a:lnTo>
                    <a:pt x="225180" y="183496"/>
                  </a:lnTo>
                  <a:lnTo>
                    <a:pt x="239428" y="15826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2400497" y="4042943"/>
              <a:ext cx="147400" cy="266465"/>
            </a:xfrm>
            <a:custGeom>
              <a:avLst/>
              <a:gdLst/>
              <a:ahLst/>
              <a:cxnLst/>
              <a:rect l="0" t="0" r="0" b="0"/>
              <a:pathLst>
                <a:path w="147400" h="266465">
                  <a:moveTo>
                    <a:pt x="0" y="115813"/>
                  </a:moveTo>
                  <a:lnTo>
                    <a:pt x="17958" y="170858"/>
                  </a:lnTo>
                  <a:lnTo>
                    <a:pt x="35149" y="230326"/>
                  </a:lnTo>
                  <a:lnTo>
                    <a:pt x="46804" y="266464"/>
                  </a:lnTo>
                  <a:lnTo>
                    <a:pt x="27711" y="203875"/>
                  </a:lnTo>
                  <a:lnTo>
                    <a:pt x="22371" y="141874"/>
                  </a:lnTo>
                  <a:lnTo>
                    <a:pt x="24436" y="79540"/>
                  </a:lnTo>
                  <a:lnTo>
                    <a:pt x="30748" y="56408"/>
                  </a:lnTo>
                  <a:lnTo>
                    <a:pt x="41352" y="38328"/>
                  </a:lnTo>
                  <a:lnTo>
                    <a:pt x="71654" y="14996"/>
                  </a:lnTo>
                  <a:lnTo>
                    <a:pt x="110268" y="4443"/>
                  </a:lnTo>
                  <a:lnTo>
                    <a:pt x="14739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2590010" y="4019325"/>
              <a:ext cx="505369" cy="247517"/>
            </a:xfrm>
            <a:custGeom>
              <a:avLst/>
              <a:gdLst/>
              <a:ahLst/>
              <a:cxnLst/>
              <a:rect l="0" t="0" r="0" b="0"/>
              <a:pathLst>
                <a:path w="505369" h="247517">
                  <a:moveTo>
                    <a:pt x="0" y="107846"/>
                  </a:moveTo>
                  <a:lnTo>
                    <a:pt x="14654" y="160874"/>
                  </a:lnTo>
                  <a:lnTo>
                    <a:pt x="28198" y="211084"/>
                  </a:lnTo>
                  <a:lnTo>
                    <a:pt x="36301" y="242810"/>
                  </a:lnTo>
                  <a:lnTo>
                    <a:pt x="32438" y="204749"/>
                  </a:lnTo>
                  <a:lnTo>
                    <a:pt x="43150" y="147123"/>
                  </a:lnTo>
                  <a:lnTo>
                    <a:pt x="50763" y="122962"/>
                  </a:lnTo>
                  <a:lnTo>
                    <a:pt x="61946" y="104426"/>
                  </a:lnTo>
                  <a:lnTo>
                    <a:pt x="69373" y="100887"/>
                  </a:lnTo>
                  <a:lnTo>
                    <a:pt x="77834" y="100866"/>
                  </a:lnTo>
                  <a:lnTo>
                    <a:pt x="86984" y="103193"/>
                  </a:lnTo>
                  <a:lnTo>
                    <a:pt x="103390" y="115136"/>
                  </a:lnTo>
                  <a:lnTo>
                    <a:pt x="132987" y="151400"/>
                  </a:lnTo>
                  <a:lnTo>
                    <a:pt x="138961" y="153260"/>
                  </a:lnTo>
                  <a:lnTo>
                    <a:pt x="144113" y="149820"/>
                  </a:lnTo>
                  <a:lnTo>
                    <a:pt x="152958" y="133520"/>
                  </a:lnTo>
                  <a:lnTo>
                    <a:pt x="165048" y="84928"/>
                  </a:lnTo>
                  <a:lnTo>
                    <a:pt x="169281" y="59055"/>
                  </a:lnTo>
                  <a:lnTo>
                    <a:pt x="178961" y="35858"/>
                  </a:lnTo>
                  <a:lnTo>
                    <a:pt x="187158" y="28269"/>
                  </a:lnTo>
                  <a:lnTo>
                    <a:pt x="208743" y="19836"/>
                  </a:lnTo>
                  <a:lnTo>
                    <a:pt x="217541" y="22266"/>
                  </a:lnTo>
                  <a:lnTo>
                    <a:pt x="224576" y="28566"/>
                  </a:lnTo>
                  <a:lnTo>
                    <a:pt x="249861" y="77888"/>
                  </a:lnTo>
                  <a:lnTo>
                    <a:pt x="276216" y="136720"/>
                  </a:lnTo>
                  <a:lnTo>
                    <a:pt x="293900" y="197214"/>
                  </a:lnTo>
                  <a:lnTo>
                    <a:pt x="308658" y="243652"/>
                  </a:lnTo>
                  <a:lnTo>
                    <a:pt x="312227" y="247516"/>
                  </a:lnTo>
                  <a:lnTo>
                    <a:pt x="315776" y="246583"/>
                  </a:lnTo>
                  <a:lnTo>
                    <a:pt x="319312" y="242451"/>
                  </a:lnTo>
                  <a:lnTo>
                    <a:pt x="324987" y="194963"/>
                  </a:lnTo>
                  <a:lnTo>
                    <a:pt x="328309" y="154455"/>
                  </a:lnTo>
                  <a:lnTo>
                    <a:pt x="337378" y="130901"/>
                  </a:lnTo>
                  <a:lnTo>
                    <a:pt x="352327" y="114973"/>
                  </a:lnTo>
                  <a:lnTo>
                    <a:pt x="390520" y="95216"/>
                  </a:lnTo>
                  <a:lnTo>
                    <a:pt x="450657" y="81659"/>
                  </a:lnTo>
                  <a:lnTo>
                    <a:pt x="461875" y="76350"/>
                  </a:lnTo>
                  <a:lnTo>
                    <a:pt x="477459" y="61092"/>
                  </a:lnTo>
                  <a:lnTo>
                    <a:pt x="483252" y="52110"/>
                  </a:lnTo>
                  <a:lnTo>
                    <a:pt x="484775" y="42613"/>
                  </a:lnTo>
                  <a:lnTo>
                    <a:pt x="480228" y="22701"/>
                  </a:lnTo>
                  <a:lnTo>
                    <a:pt x="474570" y="14818"/>
                  </a:lnTo>
                  <a:lnTo>
                    <a:pt x="458925" y="2939"/>
                  </a:lnTo>
                  <a:lnTo>
                    <a:pt x="440273" y="0"/>
                  </a:lnTo>
                  <a:lnTo>
                    <a:pt x="430386" y="854"/>
                  </a:lnTo>
                  <a:lnTo>
                    <a:pt x="413161" y="11161"/>
                  </a:lnTo>
                  <a:lnTo>
                    <a:pt x="383039" y="46373"/>
                  </a:lnTo>
                  <a:lnTo>
                    <a:pt x="374961" y="69606"/>
                  </a:lnTo>
                  <a:lnTo>
                    <a:pt x="369774" y="122649"/>
                  </a:lnTo>
                  <a:lnTo>
                    <a:pt x="375304" y="147180"/>
                  </a:lnTo>
                  <a:lnTo>
                    <a:pt x="397918" y="197114"/>
                  </a:lnTo>
                  <a:lnTo>
                    <a:pt x="414328" y="214981"/>
                  </a:lnTo>
                  <a:lnTo>
                    <a:pt x="423618" y="221383"/>
                  </a:lnTo>
                  <a:lnTo>
                    <a:pt x="443298" y="225377"/>
                  </a:lnTo>
                  <a:lnTo>
                    <a:pt x="463743" y="222083"/>
                  </a:lnTo>
                  <a:lnTo>
                    <a:pt x="505368" y="20260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3158549" y="4021886"/>
              <a:ext cx="200042" cy="280551"/>
            </a:xfrm>
            <a:custGeom>
              <a:avLst/>
              <a:gdLst/>
              <a:ahLst/>
              <a:cxnLst/>
              <a:rect l="0" t="0" r="0" b="0"/>
              <a:pathLst>
                <a:path w="200042" h="280551">
                  <a:moveTo>
                    <a:pt x="0" y="136870"/>
                  </a:moveTo>
                  <a:lnTo>
                    <a:pt x="17958" y="200298"/>
                  </a:lnTo>
                  <a:lnTo>
                    <a:pt x="39810" y="262065"/>
                  </a:lnTo>
                  <a:lnTo>
                    <a:pt x="51228" y="278690"/>
                  </a:lnTo>
                  <a:lnTo>
                    <a:pt x="54039" y="280550"/>
                  </a:lnTo>
                  <a:lnTo>
                    <a:pt x="54743" y="278280"/>
                  </a:lnTo>
                  <a:lnTo>
                    <a:pt x="44493" y="227057"/>
                  </a:lnTo>
                  <a:lnTo>
                    <a:pt x="42584" y="168983"/>
                  </a:lnTo>
                  <a:lnTo>
                    <a:pt x="43376" y="110761"/>
                  </a:lnTo>
                  <a:lnTo>
                    <a:pt x="51716" y="76492"/>
                  </a:lnTo>
                  <a:lnTo>
                    <a:pt x="74903" y="43358"/>
                  </a:lnTo>
                  <a:lnTo>
                    <a:pt x="81520" y="35925"/>
                  </a:lnTo>
                  <a:lnTo>
                    <a:pt x="113191" y="19873"/>
                  </a:lnTo>
                  <a:lnTo>
                    <a:pt x="168110" y="3426"/>
                  </a:lnTo>
                  <a:lnTo>
                    <a:pt x="200041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3758673" y="4021886"/>
              <a:ext cx="10530" cy="231628"/>
            </a:xfrm>
            <a:custGeom>
              <a:avLst/>
              <a:gdLst/>
              <a:ahLst/>
              <a:cxnLst/>
              <a:rect l="0" t="0" r="0" b="0"/>
              <a:pathLst>
                <a:path w="10530" h="231628">
                  <a:moveTo>
                    <a:pt x="10529" y="0"/>
                  </a:moveTo>
                  <a:lnTo>
                    <a:pt x="2195" y="37478"/>
                  </a:lnTo>
                  <a:lnTo>
                    <a:pt x="434" y="88901"/>
                  </a:lnTo>
                  <a:lnTo>
                    <a:pt x="1256" y="144119"/>
                  </a:lnTo>
                  <a:lnTo>
                    <a:pt x="5231" y="196967"/>
                  </a:lnTo>
                  <a:lnTo>
                    <a:pt x="0" y="2316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3800787" y="3863958"/>
              <a:ext cx="10530" cy="10530"/>
            </a:xfrm>
            <a:custGeom>
              <a:avLst/>
              <a:gdLst/>
              <a:ahLst/>
              <a:cxnLst/>
              <a:rect l="0" t="0" r="0" b="0"/>
              <a:pathLst>
                <a:path w="10530" h="10530">
                  <a:moveTo>
                    <a:pt x="10529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3847364" y="4041647"/>
              <a:ext cx="158306" cy="274733"/>
            </a:xfrm>
            <a:custGeom>
              <a:avLst/>
              <a:gdLst/>
              <a:ahLst/>
              <a:cxnLst/>
              <a:rect l="0" t="0" r="0" b="0"/>
              <a:pathLst>
                <a:path w="158306" h="274733">
                  <a:moveTo>
                    <a:pt x="6066" y="22353"/>
                  </a:moveTo>
                  <a:lnTo>
                    <a:pt x="0" y="70446"/>
                  </a:lnTo>
                  <a:lnTo>
                    <a:pt x="4521" y="130552"/>
                  </a:lnTo>
                  <a:lnTo>
                    <a:pt x="5760" y="192814"/>
                  </a:lnTo>
                  <a:lnTo>
                    <a:pt x="12071" y="249003"/>
                  </a:lnTo>
                  <a:lnTo>
                    <a:pt x="9515" y="272825"/>
                  </a:lnTo>
                  <a:lnTo>
                    <a:pt x="8365" y="274732"/>
                  </a:lnTo>
                  <a:lnTo>
                    <a:pt x="6268" y="212176"/>
                  </a:lnTo>
                  <a:lnTo>
                    <a:pt x="9225" y="150489"/>
                  </a:lnTo>
                  <a:lnTo>
                    <a:pt x="26317" y="92897"/>
                  </a:lnTo>
                  <a:lnTo>
                    <a:pt x="44987" y="38800"/>
                  </a:lnTo>
                  <a:lnTo>
                    <a:pt x="56900" y="19524"/>
                  </a:lnTo>
                  <a:lnTo>
                    <a:pt x="73112" y="6278"/>
                  </a:lnTo>
                  <a:lnTo>
                    <a:pt x="82349" y="1108"/>
                  </a:lnTo>
                  <a:lnTo>
                    <a:pt x="90846" y="0"/>
                  </a:lnTo>
                  <a:lnTo>
                    <a:pt x="106527" y="5009"/>
                  </a:lnTo>
                  <a:lnTo>
                    <a:pt x="128509" y="20984"/>
                  </a:lnTo>
                  <a:lnTo>
                    <a:pt x="136524" y="40072"/>
                  </a:lnTo>
                  <a:lnTo>
                    <a:pt x="150497" y="102848"/>
                  </a:lnTo>
                  <a:lnTo>
                    <a:pt x="158305" y="137060"/>
                  </a:lnTo>
                  <a:lnTo>
                    <a:pt x="154767" y="176942"/>
                  </a:lnTo>
                  <a:lnTo>
                    <a:pt x="153465" y="20133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4464082" y="3737616"/>
              <a:ext cx="31587" cy="442198"/>
            </a:xfrm>
            <a:custGeom>
              <a:avLst/>
              <a:gdLst/>
              <a:ahLst/>
              <a:cxnLst/>
              <a:rect l="0" t="0" r="0" b="0"/>
              <a:pathLst>
                <a:path w="31587" h="442198">
                  <a:moveTo>
                    <a:pt x="31586" y="0"/>
                  </a:moveTo>
                  <a:lnTo>
                    <a:pt x="24351" y="27556"/>
                  </a:lnTo>
                  <a:lnTo>
                    <a:pt x="21708" y="83779"/>
                  </a:lnTo>
                  <a:lnTo>
                    <a:pt x="21186" y="140291"/>
                  </a:lnTo>
                  <a:lnTo>
                    <a:pt x="21096" y="199235"/>
                  </a:lnTo>
                  <a:lnTo>
                    <a:pt x="21069" y="251795"/>
                  </a:lnTo>
                  <a:lnTo>
                    <a:pt x="15472" y="308183"/>
                  </a:lnTo>
                  <a:lnTo>
                    <a:pt x="11994" y="358166"/>
                  </a:lnTo>
                  <a:lnTo>
                    <a:pt x="2389" y="416660"/>
                  </a:lnTo>
                  <a:lnTo>
                    <a:pt x="0" y="4421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4337741" y="3927129"/>
              <a:ext cx="242156" cy="52644"/>
            </a:xfrm>
            <a:custGeom>
              <a:avLst/>
              <a:gdLst/>
              <a:ahLst/>
              <a:cxnLst/>
              <a:rect l="0" t="0" r="0" b="0"/>
              <a:pathLst>
                <a:path w="242156" h="52644">
                  <a:moveTo>
                    <a:pt x="242155" y="0"/>
                  </a:moveTo>
                  <a:lnTo>
                    <a:pt x="199463" y="3120"/>
                  </a:lnTo>
                  <a:lnTo>
                    <a:pt x="140087" y="17958"/>
                  </a:lnTo>
                  <a:lnTo>
                    <a:pt x="79062" y="35149"/>
                  </a:lnTo>
                  <a:lnTo>
                    <a:pt x="21683" y="47974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4590438" y="3727088"/>
              <a:ext cx="326541" cy="400084"/>
            </a:xfrm>
            <a:custGeom>
              <a:avLst/>
              <a:gdLst/>
              <a:ahLst/>
              <a:cxnLst/>
              <a:rect l="0" t="0" r="0" b="0"/>
              <a:pathLst>
                <a:path w="326541" h="400084">
                  <a:moveTo>
                    <a:pt x="10515" y="0"/>
                  </a:moveTo>
                  <a:lnTo>
                    <a:pt x="4449" y="32452"/>
                  </a:lnTo>
                  <a:lnTo>
                    <a:pt x="5851" y="83229"/>
                  </a:lnTo>
                  <a:lnTo>
                    <a:pt x="1724" y="142813"/>
                  </a:lnTo>
                  <a:lnTo>
                    <a:pt x="501" y="202972"/>
                  </a:lnTo>
                  <a:lnTo>
                    <a:pt x="139" y="256672"/>
                  </a:lnTo>
                  <a:lnTo>
                    <a:pt x="32" y="313917"/>
                  </a:lnTo>
                  <a:lnTo>
                    <a:pt x="0" y="367923"/>
                  </a:lnTo>
                  <a:lnTo>
                    <a:pt x="1162" y="393978"/>
                  </a:lnTo>
                  <a:lnTo>
                    <a:pt x="3110" y="396013"/>
                  </a:lnTo>
                  <a:lnTo>
                    <a:pt x="5579" y="393860"/>
                  </a:lnTo>
                  <a:lnTo>
                    <a:pt x="15671" y="331315"/>
                  </a:lnTo>
                  <a:lnTo>
                    <a:pt x="29557" y="286413"/>
                  </a:lnTo>
                  <a:lnTo>
                    <a:pt x="40815" y="269235"/>
                  </a:lnTo>
                  <a:lnTo>
                    <a:pt x="56737" y="256920"/>
                  </a:lnTo>
                  <a:lnTo>
                    <a:pt x="65896" y="251998"/>
                  </a:lnTo>
                  <a:lnTo>
                    <a:pt x="74342" y="251057"/>
                  </a:lnTo>
                  <a:lnTo>
                    <a:pt x="89965" y="256250"/>
                  </a:lnTo>
                  <a:lnTo>
                    <a:pt x="101588" y="269476"/>
                  </a:lnTo>
                  <a:lnTo>
                    <a:pt x="126005" y="330053"/>
                  </a:lnTo>
                  <a:lnTo>
                    <a:pt x="129623" y="342867"/>
                  </a:lnTo>
                  <a:lnTo>
                    <a:pt x="134374" y="347901"/>
                  </a:lnTo>
                  <a:lnTo>
                    <a:pt x="139881" y="347747"/>
                  </a:lnTo>
                  <a:lnTo>
                    <a:pt x="145892" y="344135"/>
                  </a:lnTo>
                  <a:lnTo>
                    <a:pt x="155690" y="327644"/>
                  </a:lnTo>
                  <a:lnTo>
                    <a:pt x="170903" y="298291"/>
                  </a:lnTo>
                  <a:lnTo>
                    <a:pt x="193348" y="274776"/>
                  </a:lnTo>
                  <a:lnTo>
                    <a:pt x="222225" y="256110"/>
                  </a:lnTo>
                  <a:lnTo>
                    <a:pt x="284356" y="231928"/>
                  </a:lnTo>
                  <a:lnTo>
                    <a:pt x="304188" y="223572"/>
                  </a:lnTo>
                  <a:lnTo>
                    <a:pt x="320800" y="212059"/>
                  </a:lnTo>
                  <a:lnTo>
                    <a:pt x="324997" y="204544"/>
                  </a:lnTo>
                  <a:lnTo>
                    <a:pt x="326540" y="186834"/>
                  </a:lnTo>
                  <a:lnTo>
                    <a:pt x="322974" y="179538"/>
                  </a:lnTo>
                  <a:lnTo>
                    <a:pt x="309653" y="168312"/>
                  </a:lnTo>
                  <a:lnTo>
                    <a:pt x="271244" y="161004"/>
                  </a:lnTo>
                  <a:lnTo>
                    <a:pt x="248837" y="165534"/>
                  </a:lnTo>
                  <a:lnTo>
                    <a:pt x="231080" y="176516"/>
                  </a:lnTo>
                  <a:lnTo>
                    <a:pt x="215388" y="193095"/>
                  </a:lnTo>
                  <a:lnTo>
                    <a:pt x="194657" y="240740"/>
                  </a:lnTo>
                  <a:lnTo>
                    <a:pt x="185308" y="280210"/>
                  </a:lnTo>
                  <a:lnTo>
                    <a:pt x="186857" y="303522"/>
                  </a:lnTo>
                  <a:lnTo>
                    <a:pt x="208938" y="357731"/>
                  </a:lnTo>
                  <a:lnTo>
                    <a:pt x="212987" y="368339"/>
                  </a:lnTo>
                  <a:lnTo>
                    <a:pt x="226844" y="383245"/>
                  </a:lnTo>
                  <a:lnTo>
                    <a:pt x="235453" y="388857"/>
                  </a:lnTo>
                  <a:lnTo>
                    <a:pt x="269926" y="396757"/>
                  </a:lnTo>
                  <a:lnTo>
                    <a:pt x="305313" y="4000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5253720" y="3979772"/>
              <a:ext cx="273742" cy="158152"/>
            </a:xfrm>
            <a:custGeom>
              <a:avLst/>
              <a:gdLst/>
              <a:ahLst/>
              <a:cxnLst/>
              <a:rect l="0" t="0" r="0" b="0"/>
              <a:pathLst>
                <a:path w="273742" h="158152">
                  <a:moveTo>
                    <a:pt x="0" y="0"/>
                  </a:moveTo>
                  <a:lnTo>
                    <a:pt x="3119" y="54144"/>
                  </a:lnTo>
                  <a:lnTo>
                    <a:pt x="9065" y="109091"/>
                  </a:lnTo>
                  <a:lnTo>
                    <a:pt x="16117" y="130763"/>
                  </a:lnTo>
                  <a:lnTo>
                    <a:pt x="21273" y="139818"/>
                  </a:lnTo>
                  <a:lnTo>
                    <a:pt x="36361" y="152998"/>
                  </a:lnTo>
                  <a:lnTo>
                    <a:pt x="45298" y="158151"/>
                  </a:lnTo>
                  <a:lnTo>
                    <a:pt x="52425" y="158076"/>
                  </a:lnTo>
                  <a:lnTo>
                    <a:pt x="58347" y="154517"/>
                  </a:lnTo>
                  <a:lnTo>
                    <a:pt x="95257" y="100941"/>
                  </a:lnTo>
                  <a:lnTo>
                    <a:pt x="106677" y="75278"/>
                  </a:lnTo>
                  <a:lnTo>
                    <a:pt x="111753" y="48275"/>
                  </a:lnTo>
                  <a:lnTo>
                    <a:pt x="114276" y="43881"/>
                  </a:lnTo>
                  <a:lnTo>
                    <a:pt x="117128" y="45632"/>
                  </a:lnTo>
                  <a:lnTo>
                    <a:pt x="136986" y="104322"/>
                  </a:lnTo>
                  <a:lnTo>
                    <a:pt x="145110" y="124744"/>
                  </a:lnTo>
                  <a:lnTo>
                    <a:pt x="156520" y="141619"/>
                  </a:lnTo>
                  <a:lnTo>
                    <a:pt x="165178" y="145886"/>
                  </a:lnTo>
                  <a:lnTo>
                    <a:pt x="187276" y="147506"/>
                  </a:lnTo>
                  <a:lnTo>
                    <a:pt x="197380" y="143961"/>
                  </a:lnTo>
                  <a:lnTo>
                    <a:pt x="237833" y="109035"/>
                  </a:lnTo>
                  <a:lnTo>
                    <a:pt x="258156" y="65125"/>
                  </a:lnTo>
                  <a:lnTo>
                    <a:pt x="270316" y="24562"/>
                  </a:lnTo>
                  <a:lnTo>
                    <a:pt x="273741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5601160" y="4053471"/>
              <a:ext cx="10530" cy="136872"/>
            </a:xfrm>
            <a:custGeom>
              <a:avLst/>
              <a:gdLst/>
              <a:ahLst/>
              <a:cxnLst/>
              <a:rect l="0" t="0" r="0" b="0"/>
              <a:pathLst>
                <a:path w="10530" h="136872">
                  <a:moveTo>
                    <a:pt x="10529" y="0"/>
                  </a:moveTo>
                  <a:lnTo>
                    <a:pt x="2196" y="37478"/>
                  </a:lnTo>
                  <a:lnTo>
                    <a:pt x="289" y="100212"/>
                  </a:lnTo>
                  <a:lnTo>
                    <a:pt x="0" y="1368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5611689" y="3842901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0" y="0"/>
                  </a:moveTo>
                  <a:lnTo>
                    <a:pt x="10528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5695917" y="3979815"/>
              <a:ext cx="168457" cy="210528"/>
            </a:xfrm>
            <a:custGeom>
              <a:avLst/>
              <a:gdLst/>
              <a:ahLst/>
              <a:cxnLst/>
              <a:rect l="0" t="0" r="0" b="0"/>
              <a:pathLst>
                <a:path w="168457" h="210528">
                  <a:moveTo>
                    <a:pt x="0" y="42071"/>
                  </a:moveTo>
                  <a:lnTo>
                    <a:pt x="7236" y="69627"/>
                  </a:lnTo>
                  <a:lnTo>
                    <a:pt x="9878" y="128969"/>
                  </a:lnTo>
                  <a:lnTo>
                    <a:pt x="16509" y="190558"/>
                  </a:lnTo>
                  <a:lnTo>
                    <a:pt x="15685" y="190195"/>
                  </a:lnTo>
                  <a:lnTo>
                    <a:pt x="13966" y="186444"/>
                  </a:lnTo>
                  <a:lnTo>
                    <a:pt x="10981" y="130998"/>
                  </a:lnTo>
                  <a:lnTo>
                    <a:pt x="16207" y="71075"/>
                  </a:lnTo>
                  <a:lnTo>
                    <a:pt x="30798" y="33897"/>
                  </a:lnTo>
                  <a:lnTo>
                    <a:pt x="49939" y="6244"/>
                  </a:lnTo>
                  <a:lnTo>
                    <a:pt x="57859" y="1808"/>
                  </a:lnTo>
                  <a:lnTo>
                    <a:pt x="76018" y="0"/>
                  </a:lnTo>
                  <a:lnTo>
                    <a:pt x="92667" y="6215"/>
                  </a:lnTo>
                  <a:lnTo>
                    <a:pt x="107866" y="17946"/>
                  </a:lnTo>
                  <a:lnTo>
                    <a:pt x="122420" y="34858"/>
                  </a:lnTo>
                  <a:lnTo>
                    <a:pt x="146420" y="92955"/>
                  </a:lnTo>
                  <a:lnTo>
                    <a:pt x="163647" y="148294"/>
                  </a:lnTo>
                  <a:lnTo>
                    <a:pt x="168456" y="2105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5980212" y="3695502"/>
              <a:ext cx="10504" cy="505369"/>
            </a:xfrm>
            <a:custGeom>
              <a:avLst/>
              <a:gdLst/>
              <a:ahLst/>
              <a:cxnLst/>
              <a:rect l="0" t="0" r="0" b="0"/>
              <a:pathLst>
                <a:path w="10504" h="505369">
                  <a:moveTo>
                    <a:pt x="10503" y="0"/>
                  </a:moveTo>
                  <a:lnTo>
                    <a:pt x="2170" y="55170"/>
                  </a:lnTo>
                  <a:lnTo>
                    <a:pt x="625" y="110323"/>
                  </a:lnTo>
                  <a:lnTo>
                    <a:pt x="103" y="170881"/>
                  </a:lnTo>
                  <a:lnTo>
                    <a:pt x="0" y="229073"/>
                  </a:lnTo>
                  <a:lnTo>
                    <a:pt x="3099" y="292560"/>
                  </a:lnTo>
                  <a:lnTo>
                    <a:pt x="8309" y="345608"/>
                  </a:lnTo>
                  <a:lnTo>
                    <a:pt x="9853" y="406949"/>
                  </a:lnTo>
                  <a:lnTo>
                    <a:pt x="10310" y="459049"/>
                  </a:lnTo>
                  <a:lnTo>
                    <a:pt x="10503" y="50536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5864373" y="3885015"/>
              <a:ext cx="231628" cy="10530"/>
            </a:xfrm>
            <a:custGeom>
              <a:avLst/>
              <a:gdLst/>
              <a:ahLst/>
              <a:cxnLst/>
              <a:rect l="0" t="0" r="0" b="0"/>
              <a:pathLst>
                <a:path w="231628" h="10530">
                  <a:moveTo>
                    <a:pt x="231627" y="10529"/>
                  </a:moveTo>
                  <a:lnTo>
                    <a:pt x="204071" y="3293"/>
                  </a:lnTo>
                  <a:lnTo>
                    <a:pt x="144729" y="650"/>
                  </a:lnTo>
                  <a:lnTo>
                    <a:pt x="82271" y="128"/>
                  </a:lnTo>
                  <a:lnTo>
                    <a:pt x="20091" y="17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6066740" y="3947959"/>
              <a:ext cx="166131" cy="245649"/>
            </a:xfrm>
            <a:custGeom>
              <a:avLst/>
              <a:gdLst/>
              <a:ahLst/>
              <a:cxnLst/>
              <a:rect l="0" t="0" r="0" b="0"/>
              <a:pathLst>
                <a:path w="166131" h="245649">
                  <a:moveTo>
                    <a:pt x="29260" y="116041"/>
                  </a:moveTo>
                  <a:lnTo>
                    <a:pt x="78191" y="116041"/>
                  </a:lnTo>
                  <a:lnTo>
                    <a:pt x="107159" y="113701"/>
                  </a:lnTo>
                  <a:lnTo>
                    <a:pt x="142028" y="99230"/>
                  </a:lnTo>
                  <a:lnTo>
                    <a:pt x="159707" y="86732"/>
                  </a:lnTo>
                  <a:lnTo>
                    <a:pt x="164188" y="78954"/>
                  </a:lnTo>
                  <a:lnTo>
                    <a:pt x="166047" y="60953"/>
                  </a:lnTo>
                  <a:lnTo>
                    <a:pt x="154927" y="31088"/>
                  </a:lnTo>
                  <a:lnTo>
                    <a:pt x="131226" y="5602"/>
                  </a:lnTo>
                  <a:lnTo>
                    <a:pt x="120634" y="1470"/>
                  </a:lnTo>
                  <a:lnTo>
                    <a:pt x="96386" y="0"/>
                  </a:lnTo>
                  <a:lnTo>
                    <a:pt x="62018" y="5749"/>
                  </a:lnTo>
                  <a:lnTo>
                    <a:pt x="35197" y="20451"/>
                  </a:lnTo>
                  <a:lnTo>
                    <a:pt x="22930" y="36122"/>
                  </a:lnTo>
                  <a:lnTo>
                    <a:pt x="5523" y="80367"/>
                  </a:lnTo>
                  <a:lnTo>
                    <a:pt x="0" y="126008"/>
                  </a:lnTo>
                  <a:lnTo>
                    <a:pt x="4947" y="150106"/>
                  </a:lnTo>
                  <a:lnTo>
                    <a:pt x="20886" y="176827"/>
                  </a:lnTo>
                  <a:lnTo>
                    <a:pt x="64154" y="221116"/>
                  </a:lnTo>
                  <a:lnTo>
                    <a:pt x="85713" y="234101"/>
                  </a:lnTo>
                  <a:lnTo>
                    <a:pt x="127225" y="245648"/>
                  </a:lnTo>
                  <a:lnTo>
                    <a:pt x="166130" y="2423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6306570" y="3976756"/>
              <a:ext cx="147400" cy="251080"/>
            </a:xfrm>
            <a:custGeom>
              <a:avLst/>
              <a:gdLst/>
              <a:ahLst/>
              <a:cxnLst/>
              <a:rect l="0" t="0" r="0" b="0"/>
              <a:pathLst>
                <a:path w="147400" h="251080">
                  <a:moveTo>
                    <a:pt x="0" y="97772"/>
                  </a:moveTo>
                  <a:lnTo>
                    <a:pt x="3119" y="151917"/>
                  </a:lnTo>
                  <a:lnTo>
                    <a:pt x="14654" y="206863"/>
                  </a:lnTo>
                  <a:lnTo>
                    <a:pt x="24749" y="248769"/>
                  </a:lnTo>
                  <a:lnTo>
                    <a:pt x="27028" y="251079"/>
                  </a:lnTo>
                  <a:lnTo>
                    <a:pt x="29559" y="234929"/>
                  </a:lnTo>
                  <a:lnTo>
                    <a:pt x="19866" y="173705"/>
                  </a:lnTo>
                  <a:lnTo>
                    <a:pt x="4522" y="110718"/>
                  </a:lnTo>
                  <a:lnTo>
                    <a:pt x="2009" y="83249"/>
                  </a:lnTo>
                  <a:lnTo>
                    <a:pt x="7132" y="58562"/>
                  </a:lnTo>
                  <a:lnTo>
                    <a:pt x="18378" y="37062"/>
                  </a:lnTo>
                  <a:lnTo>
                    <a:pt x="35074" y="19707"/>
                  </a:lnTo>
                  <a:lnTo>
                    <a:pt x="69793" y="2372"/>
                  </a:lnTo>
                  <a:lnTo>
                    <a:pt x="96139" y="0"/>
                  </a:lnTo>
                  <a:lnTo>
                    <a:pt x="127921" y="5242"/>
                  </a:lnTo>
                  <a:lnTo>
                    <a:pt x="147399" y="1354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6453969" y="4232455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0" name="Group 49"/>
          <p:cNvGrpSpPr/>
          <p:nvPr/>
        </p:nvGrpSpPr>
        <p:grpSpPr>
          <a:xfrm>
            <a:off x="368497" y="212441"/>
            <a:ext cx="7770032" cy="819352"/>
            <a:chOff x="368497" y="212441"/>
            <a:chExt cx="7770032" cy="819352"/>
          </a:xfrm>
        </p:grpSpPr>
        <p:sp>
          <p:nvSpPr>
            <p:cNvPr id="2" name="Freeform 1"/>
            <p:cNvSpPr/>
            <p:nvPr/>
          </p:nvSpPr>
          <p:spPr>
            <a:xfrm>
              <a:off x="536953" y="368497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10528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558010" y="305326"/>
              <a:ext cx="10529" cy="505369"/>
            </a:xfrm>
            <a:custGeom>
              <a:avLst/>
              <a:gdLst/>
              <a:ahLst/>
              <a:cxnLst/>
              <a:rect l="0" t="0" r="0" b="0"/>
              <a:pathLst>
                <a:path w="10529" h="505369">
                  <a:moveTo>
                    <a:pt x="10528" y="0"/>
                  </a:moveTo>
                  <a:lnTo>
                    <a:pt x="2195" y="52050"/>
                  </a:lnTo>
                  <a:lnTo>
                    <a:pt x="650" y="111349"/>
                  </a:lnTo>
                  <a:lnTo>
                    <a:pt x="193" y="171422"/>
                  </a:lnTo>
                  <a:lnTo>
                    <a:pt x="3177" y="228216"/>
                  </a:lnTo>
                  <a:lnTo>
                    <a:pt x="7261" y="273395"/>
                  </a:lnTo>
                  <a:lnTo>
                    <a:pt x="9076" y="320770"/>
                  </a:lnTo>
                  <a:lnTo>
                    <a:pt x="6763" y="366003"/>
                  </a:lnTo>
                  <a:lnTo>
                    <a:pt x="2004" y="424690"/>
                  </a:lnTo>
                  <a:lnTo>
                    <a:pt x="594" y="468595"/>
                  </a:lnTo>
                  <a:lnTo>
                    <a:pt x="0" y="50536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368497" y="212441"/>
              <a:ext cx="405911" cy="290608"/>
            </a:xfrm>
            <a:custGeom>
              <a:avLst/>
              <a:gdLst/>
              <a:ahLst/>
              <a:cxnLst/>
              <a:rect l="0" t="0" r="0" b="0"/>
              <a:pathLst>
                <a:path w="405911" h="290608">
                  <a:moveTo>
                    <a:pt x="0" y="187641"/>
                  </a:moveTo>
                  <a:lnTo>
                    <a:pt x="9575" y="156359"/>
                  </a:lnTo>
                  <a:lnTo>
                    <a:pt x="47326" y="102362"/>
                  </a:lnTo>
                  <a:lnTo>
                    <a:pt x="95443" y="56222"/>
                  </a:lnTo>
                  <a:lnTo>
                    <a:pt x="152647" y="26588"/>
                  </a:lnTo>
                  <a:lnTo>
                    <a:pt x="196007" y="7601"/>
                  </a:lnTo>
                  <a:lnTo>
                    <a:pt x="252580" y="0"/>
                  </a:lnTo>
                  <a:lnTo>
                    <a:pt x="308815" y="4087"/>
                  </a:lnTo>
                  <a:lnTo>
                    <a:pt x="330664" y="12865"/>
                  </a:lnTo>
                  <a:lnTo>
                    <a:pt x="369343" y="37564"/>
                  </a:lnTo>
                  <a:lnTo>
                    <a:pt x="394744" y="69215"/>
                  </a:lnTo>
                  <a:lnTo>
                    <a:pt x="405910" y="119407"/>
                  </a:lnTo>
                  <a:lnTo>
                    <a:pt x="401277" y="174033"/>
                  </a:lnTo>
                  <a:lnTo>
                    <a:pt x="395544" y="196801"/>
                  </a:lnTo>
                  <a:lnTo>
                    <a:pt x="374562" y="229350"/>
                  </a:lnTo>
                  <a:lnTo>
                    <a:pt x="340528" y="255632"/>
                  </a:lnTo>
                  <a:lnTo>
                    <a:pt x="281626" y="281184"/>
                  </a:lnTo>
                  <a:lnTo>
                    <a:pt x="227595" y="290607"/>
                  </a:lnTo>
                  <a:lnTo>
                    <a:pt x="168456" y="2823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831751" y="252683"/>
              <a:ext cx="189514" cy="526426"/>
            </a:xfrm>
            <a:custGeom>
              <a:avLst/>
              <a:gdLst/>
              <a:ahLst/>
              <a:cxnLst/>
              <a:rect l="0" t="0" r="0" b="0"/>
              <a:pathLst>
                <a:path w="189514" h="526426">
                  <a:moveTo>
                    <a:pt x="0" y="0"/>
                  </a:moveTo>
                  <a:lnTo>
                    <a:pt x="3119" y="42692"/>
                  </a:lnTo>
                  <a:lnTo>
                    <a:pt x="9065" y="101110"/>
                  </a:lnTo>
                  <a:lnTo>
                    <a:pt x="18645" y="156193"/>
                  </a:lnTo>
                  <a:lnTo>
                    <a:pt x="28683" y="217160"/>
                  </a:lnTo>
                  <a:lnTo>
                    <a:pt x="36601" y="279332"/>
                  </a:lnTo>
                  <a:lnTo>
                    <a:pt x="40480" y="331160"/>
                  </a:lnTo>
                  <a:lnTo>
                    <a:pt x="41630" y="390970"/>
                  </a:lnTo>
                  <a:lnTo>
                    <a:pt x="47560" y="441967"/>
                  </a:lnTo>
                  <a:lnTo>
                    <a:pt x="45547" y="481123"/>
                  </a:lnTo>
                  <a:lnTo>
                    <a:pt x="44403" y="484526"/>
                  </a:lnTo>
                  <a:lnTo>
                    <a:pt x="43640" y="482115"/>
                  </a:lnTo>
                  <a:lnTo>
                    <a:pt x="42248" y="419099"/>
                  </a:lnTo>
                  <a:lnTo>
                    <a:pt x="47730" y="370174"/>
                  </a:lnTo>
                  <a:lnTo>
                    <a:pt x="62365" y="342998"/>
                  </a:lnTo>
                  <a:lnTo>
                    <a:pt x="78020" y="330649"/>
                  </a:lnTo>
                  <a:lnTo>
                    <a:pt x="87109" y="325717"/>
                  </a:lnTo>
                  <a:lnTo>
                    <a:pt x="95507" y="325940"/>
                  </a:lnTo>
                  <a:lnTo>
                    <a:pt x="103446" y="329597"/>
                  </a:lnTo>
                  <a:lnTo>
                    <a:pt x="118505" y="344190"/>
                  </a:lnTo>
                  <a:lnTo>
                    <a:pt x="148721" y="399424"/>
                  </a:lnTo>
                  <a:lnTo>
                    <a:pt x="176501" y="460972"/>
                  </a:lnTo>
                  <a:lnTo>
                    <a:pt x="185657" y="494164"/>
                  </a:lnTo>
                  <a:lnTo>
                    <a:pt x="189513" y="52642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042321" y="600124"/>
              <a:ext cx="84229" cy="147400"/>
            </a:xfrm>
            <a:custGeom>
              <a:avLst/>
              <a:gdLst/>
              <a:ahLst/>
              <a:cxnLst/>
              <a:rect l="0" t="0" r="0" b="0"/>
              <a:pathLst>
                <a:path w="84229" h="147400">
                  <a:moveTo>
                    <a:pt x="0" y="0"/>
                  </a:moveTo>
                  <a:lnTo>
                    <a:pt x="11178" y="11178"/>
                  </a:lnTo>
                  <a:lnTo>
                    <a:pt x="40433" y="73217"/>
                  </a:lnTo>
                  <a:lnTo>
                    <a:pt x="70821" y="123159"/>
                  </a:lnTo>
                  <a:lnTo>
                    <a:pt x="84228" y="1473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052849" y="568538"/>
              <a:ext cx="136872" cy="463255"/>
            </a:xfrm>
            <a:custGeom>
              <a:avLst/>
              <a:gdLst/>
              <a:ahLst/>
              <a:cxnLst/>
              <a:rect l="0" t="0" r="0" b="0"/>
              <a:pathLst>
                <a:path w="136872" h="463255">
                  <a:moveTo>
                    <a:pt x="136871" y="0"/>
                  </a:moveTo>
                  <a:lnTo>
                    <a:pt x="125692" y="11179"/>
                  </a:lnTo>
                  <a:lnTo>
                    <a:pt x="120204" y="32265"/>
                  </a:lnTo>
                  <a:lnTo>
                    <a:pt x="111092" y="93461"/>
                  </a:lnTo>
                  <a:lnTo>
                    <a:pt x="98027" y="152299"/>
                  </a:lnTo>
                  <a:lnTo>
                    <a:pt x="84181" y="208289"/>
                  </a:lnTo>
                  <a:lnTo>
                    <a:pt x="70181" y="269131"/>
                  </a:lnTo>
                  <a:lnTo>
                    <a:pt x="40067" y="327443"/>
                  </a:lnTo>
                  <a:lnTo>
                    <a:pt x="21250" y="385405"/>
                  </a:lnTo>
                  <a:lnTo>
                    <a:pt x="4705" y="447283"/>
                  </a:lnTo>
                  <a:lnTo>
                    <a:pt x="0" y="4632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304888" y="510307"/>
              <a:ext cx="127696" cy="213111"/>
            </a:xfrm>
            <a:custGeom>
              <a:avLst/>
              <a:gdLst/>
              <a:ahLst/>
              <a:cxnLst/>
              <a:rect l="0" t="0" r="0" b="0"/>
              <a:pathLst>
                <a:path w="127696" h="213111">
                  <a:moveTo>
                    <a:pt x="95402" y="5589"/>
                  </a:moveTo>
                  <a:lnTo>
                    <a:pt x="78634" y="0"/>
                  </a:lnTo>
                  <a:lnTo>
                    <a:pt x="61043" y="375"/>
                  </a:lnTo>
                  <a:lnTo>
                    <a:pt x="42697" y="5611"/>
                  </a:lnTo>
                  <a:lnTo>
                    <a:pt x="26744" y="15737"/>
                  </a:lnTo>
                  <a:lnTo>
                    <a:pt x="4609" y="40181"/>
                  </a:lnTo>
                  <a:lnTo>
                    <a:pt x="948" y="49708"/>
                  </a:lnTo>
                  <a:lnTo>
                    <a:pt x="0" y="69651"/>
                  </a:lnTo>
                  <a:lnTo>
                    <a:pt x="6598" y="87093"/>
                  </a:lnTo>
                  <a:lnTo>
                    <a:pt x="11632" y="95020"/>
                  </a:lnTo>
                  <a:lnTo>
                    <a:pt x="19668" y="100305"/>
                  </a:lnTo>
                  <a:lnTo>
                    <a:pt x="73846" y="120660"/>
                  </a:lnTo>
                  <a:lnTo>
                    <a:pt x="105782" y="139770"/>
                  </a:lnTo>
                  <a:lnTo>
                    <a:pt x="120682" y="156472"/>
                  </a:lnTo>
                  <a:lnTo>
                    <a:pt x="126294" y="165839"/>
                  </a:lnTo>
                  <a:lnTo>
                    <a:pt x="127695" y="174423"/>
                  </a:lnTo>
                  <a:lnTo>
                    <a:pt x="126289" y="182486"/>
                  </a:lnTo>
                  <a:lnTo>
                    <a:pt x="123012" y="190201"/>
                  </a:lnTo>
                  <a:lnTo>
                    <a:pt x="106893" y="201892"/>
                  </a:lnTo>
                  <a:lnTo>
                    <a:pt x="84131" y="209818"/>
                  </a:lnTo>
                  <a:lnTo>
                    <a:pt x="46179" y="213110"/>
                  </a:lnTo>
                  <a:lnTo>
                    <a:pt x="645" y="20563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526632" y="652766"/>
              <a:ext cx="10529" cy="136872"/>
            </a:xfrm>
            <a:custGeom>
              <a:avLst/>
              <a:gdLst/>
              <a:ahLst/>
              <a:cxnLst/>
              <a:rect l="0" t="0" r="0" b="0"/>
              <a:pathLst>
                <a:path w="10529" h="136872">
                  <a:moveTo>
                    <a:pt x="0" y="0"/>
                  </a:moveTo>
                  <a:lnTo>
                    <a:pt x="5589" y="58617"/>
                  </a:lnTo>
                  <a:lnTo>
                    <a:pt x="9878" y="117308"/>
                  </a:lnTo>
                  <a:lnTo>
                    <a:pt x="10528" y="1368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526632" y="484310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1655894" y="594257"/>
              <a:ext cx="112894" cy="174324"/>
            </a:xfrm>
            <a:custGeom>
              <a:avLst/>
              <a:gdLst/>
              <a:ahLst/>
              <a:cxnLst/>
              <a:rect l="0" t="0" r="0" b="0"/>
              <a:pathLst>
                <a:path w="112894" h="174324">
                  <a:moveTo>
                    <a:pt x="91836" y="58509"/>
                  </a:moveTo>
                  <a:lnTo>
                    <a:pt x="91836" y="36153"/>
                  </a:lnTo>
                  <a:lnTo>
                    <a:pt x="85597" y="18937"/>
                  </a:lnTo>
                  <a:lnTo>
                    <a:pt x="80658" y="11071"/>
                  </a:lnTo>
                  <a:lnTo>
                    <a:pt x="72685" y="5827"/>
                  </a:lnTo>
                  <a:lnTo>
                    <a:pt x="51349" y="0"/>
                  </a:lnTo>
                  <a:lnTo>
                    <a:pt x="41448" y="1956"/>
                  </a:lnTo>
                  <a:lnTo>
                    <a:pt x="24208" y="13487"/>
                  </a:lnTo>
                  <a:lnTo>
                    <a:pt x="6937" y="39710"/>
                  </a:lnTo>
                  <a:lnTo>
                    <a:pt x="0" y="80885"/>
                  </a:lnTo>
                  <a:lnTo>
                    <a:pt x="9123" y="124541"/>
                  </a:lnTo>
                  <a:lnTo>
                    <a:pt x="26644" y="155933"/>
                  </a:lnTo>
                  <a:lnTo>
                    <a:pt x="35507" y="162063"/>
                  </a:lnTo>
                  <a:lnTo>
                    <a:pt x="69167" y="170690"/>
                  </a:lnTo>
                  <a:lnTo>
                    <a:pt x="112893" y="17432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1859762" y="640707"/>
              <a:ext cx="182767" cy="159903"/>
            </a:xfrm>
            <a:custGeom>
              <a:avLst/>
              <a:gdLst/>
              <a:ahLst/>
              <a:cxnLst/>
              <a:rect l="0" t="0" r="0" b="0"/>
              <a:pathLst>
                <a:path w="182767" h="159903">
                  <a:moveTo>
                    <a:pt x="88010" y="96287"/>
                  </a:moveTo>
                  <a:lnTo>
                    <a:pt x="96343" y="58809"/>
                  </a:lnTo>
                  <a:lnTo>
                    <a:pt x="97075" y="46735"/>
                  </a:lnTo>
                  <a:lnTo>
                    <a:pt x="91649" y="27081"/>
                  </a:lnTo>
                  <a:lnTo>
                    <a:pt x="86926" y="18564"/>
                  </a:lnTo>
                  <a:lnTo>
                    <a:pt x="72320" y="5982"/>
                  </a:lnTo>
                  <a:lnTo>
                    <a:pt x="63512" y="989"/>
                  </a:lnTo>
                  <a:lnTo>
                    <a:pt x="54131" y="0"/>
                  </a:lnTo>
                  <a:lnTo>
                    <a:pt x="34348" y="5140"/>
                  </a:lnTo>
                  <a:lnTo>
                    <a:pt x="26499" y="12126"/>
                  </a:lnTo>
                  <a:lnTo>
                    <a:pt x="5496" y="53840"/>
                  </a:lnTo>
                  <a:lnTo>
                    <a:pt x="1415" y="64479"/>
                  </a:lnTo>
                  <a:lnTo>
                    <a:pt x="0" y="88780"/>
                  </a:lnTo>
                  <a:lnTo>
                    <a:pt x="8624" y="136918"/>
                  </a:lnTo>
                  <a:lnTo>
                    <a:pt x="14029" y="145601"/>
                  </a:lnTo>
                  <a:lnTo>
                    <a:pt x="29393" y="158369"/>
                  </a:lnTo>
                  <a:lnTo>
                    <a:pt x="37234" y="159902"/>
                  </a:lnTo>
                  <a:lnTo>
                    <a:pt x="44800" y="158584"/>
                  </a:lnTo>
                  <a:lnTo>
                    <a:pt x="59447" y="150881"/>
                  </a:lnTo>
                  <a:lnTo>
                    <a:pt x="73756" y="139658"/>
                  </a:lnTo>
                  <a:lnTo>
                    <a:pt x="81675" y="120633"/>
                  </a:lnTo>
                  <a:lnTo>
                    <a:pt x="92348" y="75880"/>
                  </a:lnTo>
                  <a:lnTo>
                    <a:pt x="95581" y="73324"/>
                  </a:lnTo>
                  <a:lnTo>
                    <a:pt x="98907" y="76299"/>
                  </a:lnTo>
                  <a:lnTo>
                    <a:pt x="102293" y="82962"/>
                  </a:lnTo>
                  <a:lnTo>
                    <a:pt x="146846" y="124426"/>
                  </a:lnTo>
                  <a:lnTo>
                    <a:pt x="161342" y="132190"/>
                  </a:lnTo>
                  <a:lnTo>
                    <a:pt x="182766" y="13840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087935" y="421139"/>
              <a:ext cx="28293" cy="368499"/>
            </a:xfrm>
            <a:custGeom>
              <a:avLst/>
              <a:gdLst/>
              <a:ahLst/>
              <a:cxnLst/>
              <a:rect l="0" t="0" r="0" b="0"/>
              <a:pathLst>
                <a:path w="28293" h="368499">
                  <a:moveTo>
                    <a:pt x="7236" y="0"/>
                  </a:moveTo>
                  <a:lnTo>
                    <a:pt x="0" y="28726"/>
                  </a:lnTo>
                  <a:lnTo>
                    <a:pt x="477" y="92112"/>
                  </a:lnTo>
                  <a:lnTo>
                    <a:pt x="5233" y="142326"/>
                  </a:lnTo>
                  <a:lnTo>
                    <a:pt x="12429" y="205409"/>
                  </a:lnTo>
                  <a:lnTo>
                    <a:pt x="17880" y="267306"/>
                  </a:lnTo>
                  <a:lnTo>
                    <a:pt x="25889" y="325806"/>
                  </a:lnTo>
                  <a:lnTo>
                    <a:pt x="28292" y="3684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519845" y="296317"/>
              <a:ext cx="238622" cy="482792"/>
            </a:xfrm>
            <a:custGeom>
              <a:avLst/>
              <a:gdLst/>
              <a:ahLst/>
              <a:cxnLst/>
              <a:rect l="0" t="0" r="0" b="0"/>
              <a:pathLst>
                <a:path w="238622" h="482792">
                  <a:moveTo>
                    <a:pt x="80694" y="482791"/>
                  </a:moveTo>
                  <a:lnTo>
                    <a:pt x="89027" y="445313"/>
                  </a:lnTo>
                  <a:lnTo>
                    <a:pt x="85199" y="388301"/>
                  </a:lnTo>
                  <a:lnTo>
                    <a:pt x="70850" y="337941"/>
                  </a:lnTo>
                  <a:lnTo>
                    <a:pt x="57370" y="280385"/>
                  </a:lnTo>
                  <a:lnTo>
                    <a:pt x="42335" y="223271"/>
                  </a:lnTo>
                  <a:lnTo>
                    <a:pt x="24574" y="161833"/>
                  </a:lnTo>
                  <a:lnTo>
                    <a:pt x="4444" y="106960"/>
                  </a:lnTo>
                  <a:lnTo>
                    <a:pt x="0" y="66238"/>
                  </a:lnTo>
                  <a:lnTo>
                    <a:pt x="3106" y="42633"/>
                  </a:lnTo>
                  <a:lnTo>
                    <a:pt x="7911" y="33764"/>
                  </a:lnTo>
                  <a:lnTo>
                    <a:pt x="22610" y="20791"/>
                  </a:lnTo>
                  <a:lnTo>
                    <a:pt x="75113" y="10166"/>
                  </a:lnTo>
                  <a:lnTo>
                    <a:pt x="138190" y="250"/>
                  </a:lnTo>
                  <a:lnTo>
                    <a:pt x="198159" y="0"/>
                  </a:lnTo>
                  <a:lnTo>
                    <a:pt x="238621" y="900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2642653" y="515896"/>
              <a:ext cx="94757" cy="42115"/>
            </a:xfrm>
            <a:custGeom>
              <a:avLst/>
              <a:gdLst/>
              <a:ahLst/>
              <a:cxnLst/>
              <a:rect l="0" t="0" r="0" b="0"/>
              <a:pathLst>
                <a:path w="94757" h="42115">
                  <a:moveTo>
                    <a:pt x="94756" y="0"/>
                  </a:moveTo>
                  <a:lnTo>
                    <a:pt x="40881" y="27511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2746370" y="515619"/>
              <a:ext cx="138439" cy="234586"/>
            </a:xfrm>
            <a:custGeom>
              <a:avLst/>
              <a:gdLst/>
              <a:ahLst/>
              <a:cxnLst/>
              <a:rect l="0" t="0" r="0" b="0"/>
              <a:pathLst>
                <a:path w="138439" h="234586">
                  <a:moveTo>
                    <a:pt x="33153" y="95033"/>
                  </a:moveTo>
                  <a:lnTo>
                    <a:pt x="86181" y="80379"/>
                  </a:lnTo>
                  <a:lnTo>
                    <a:pt x="103904" y="67463"/>
                  </a:lnTo>
                  <a:lnTo>
                    <a:pt x="111906" y="59106"/>
                  </a:lnTo>
                  <a:lnTo>
                    <a:pt x="116071" y="50025"/>
                  </a:lnTo>
                  <a:lnTo>
                    <a:pt x="117579" y="30576"/>
                  </a:lnTo>
                  <a:lnTo>
                    <a:pt x="114003" y="21646"/>
                  </a:lnTo>
                  <a:lnTo>
                    <a:pt x="100672" y="5485"/>
                  </a:lnTo>
                  <a:lnTo>
                    <a:pt x="92204" y="1409"/>
                  </a:lnTo>
                  <a:lnTo>
                    <a:pt x="73436" y="0"/>
                  </a:lnTo>
                  <a:lnTo>
                    <a:pt x="43139" y="11373"/>
                  </a:lnTo>
                  <a:lnTo>
                    <a:pt x="28622" y="26266"/>
                  </a:lnTo>
                  <a:lnTo>
                    <a:pt x="4182" y="64422"/>
                  </a:lnTo>
                  <a:lnTo>
                    <a:pt x="0" y="88057"/>
                  </a:lnTo>
                  <a:lnTo>
                    <a:pt x="9767" y="146757"/>
                  </a:lnTo>
                  <a:lnTo>
                    <a:pt x="25977" y="189608"/>
                  </a:lnTo>
                  <a:lnTo>
                    <a:pt x="31879" y="200197"/>
                  </a:lnTo>
                  <a:lnTo>
                    <a:pt x="47794" y="215083"/>
                  </a:lnTo>
                  <a:lnTo>
                    <a:pt x="86608" y="234170"/>
                  </a:lnTo>
                  <a:lnTo>
                    <a:pt x="96866" y="234585"/>
                  </a:lnTo>
                  <a:lnTo>
                    <a:pt x="138438" y="22137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2908157" y="619650"/>
              <a:ext cx="218807" cy="191045"/>
            </a:xfrm>
            <a:custGeom>
              <a:avLst/>
              <a:gdLst/>
              <a:ahLst/>
              <a:cxnLst/>
              <a:rect l="0" t="0" r="0" b="0"/>
              <a:pathLst>
                <a:path w="218807" h="191045">
                  <a:moveTo>
                    <a:pt x="81936" y="96287"/>
                  </a:moveTo>
                  <a:lnTo>
                    <a:pt x="93114" y="79520"/>
                  </a:lnTo>
                  <a:lnTo>
                    <a:pt x="95483" y="58809"/>
                  </a:lnTo>
                  <a:lnTo>
                    <a:pt x="91466" y="36347"/>
                  </a:lnTo>
                  <a:lnTo>
                    <a:pt x="81882" y="18564"/>
                  </a:lnTo>
                  <a:lnTo>
                    <a:pt x="66704" y="5982"/>
                  </a:lnTo>
                  <a:lnTo>
                    <a:pt x="57743" y="989"/>
                  </a:lnTo>
                  <a:lnTo>
                    <a:pt x="49430" y="0"/>
                  </a:lnTo>
                  <a:lnTo>
                    <a:pt x="33953" y="5140"/>
                  </a:lnTo>
                  <a:lnTo>
                    <a:pt x="22396" y="18343"/>
                  </a:lnTo>
                  <a:lnTo>
                    <a:pt x="5444" y="61004"/>
                  </a:lnTo>
                  <a:lnTo>
                    <a:pt x="0" y="100781"/>
                  </a:lnTo>
                  <a:lnTo>
                    <a:pt x="3976" y="136613"/>
                  </a:lnTo>
                  <a:lnTo>
                    <a:pt x="12582" y="155544"/>
                  </a:lnTo>
                  <a:lnTo>
                    <a:pt x="18152" y="163868"/>
                  </a:lnTo>
                  <a:lnTo>
                    <a:pt x="25376" y="167077"/>
                  </a:lnTo>
                  <a:lnTo>
                    <a:pt x="33701" y="166877"/>
                  </a:lnTo>
                  <a:lnTo>
                    <a:pt x="42760" y="164404"/>
                  </a:lnTo>
                  <a:lnTo>
                    <a:pt x="59065" y="152298"/>
                  </a:lnTo>
                  <a:lnTo>
                    <a:pt x="72941" y="134049"/>
                  </a:lnTo>
                  <a:lnTo>
                    <a:pt x="86160" y="97467"/>
                  </a:lnTo>
                  <a:lnTo>
                    <a:pt x="89662" y="70686"/>
                  </a:lnTo>
                  <a:lnTo>
                    <a:pt x="91766" y="67521"/>
                  </a:lnTo>
                  <a:lnTo>
                    <a:pt x="94339" y="71261"/>
                  </a:lnTo>
                  <a:lnTo>
                    <a:pt x="116806" y="128449"/>
                  </a:lnTo>
                  <a:lnTo>
                    <a:pt x="122730" y="138785"/>
                  </a:lnTo>
                  <a:lnTo>
                    <a:pt x="138671" y="153390"/>
                  </a:lnTo>
                  <a:lnTo>
                    <a:pt x="170496" y="168189"/>
                  </a:lnTo>
                  <a:lnTo>
                    <a:pt x="218806" y="19104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159199" y="400082"/>
              <a:ext cx="20408" cy="368499"/>
            </a:xfrm>
            <a:custGeom>
              <a:avLst/>
              <a:gdLst/>
              <a:ahLst/>
              <a:cxnLst/>
              <a:rect l="0" t="0" r="0" b="0"/>
              <a:pathLst>
                <a:path w="20408" h="368499">
                  <a:moveTo>
                    <a:pt x="9878" y="0"/>
                  </a:moveTo>
                  <a:lnTo>
                    <a:pt x="1545" y="52051"/>
                  </a:lnTo>
                  <a:lnTo>
                    <a:pt x="0" y="108229"/>
                  </a:lnTo>
                  <a:lnTo>
                    <a:pt x="2662" y="159970"/>
                  </a:lnTo>
                  <a:lnTo>
                    <a:pt x="8453" y="214483"/>
                  </a:lnTo>
                  <a:lnTo>
                    <a:pt x="9597" y="277547"/>
                  </a:lnTo>
                  <a:lnTo>
                    <a:pt x="12943" y="333158"/>
                  </a:lnTo>
                  <a:lnTo>
                    <a:pt x="20407" y="3684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074321" y="526424"/>
              <a:ext cx="189514" cy="42115"/>
            </a:xfrm>
            <a:custGeom>
              <a:avLst/>
              <a:gdLst/>
              <a:ahLst/>
              <a:cxnLst/>
              <a:rect l="0" t="0" r="0" b="0"/>
              <a:pathLst>
                <a:path w="189514" h="42115">
                  <a:moveTo>
                    <a:pt x="189513" y="0"/>
                  </a:moveTo>
                  <a:lnTo>
                    <a:pt x="134468" y="17959"/>
                  </a:lnTo>
                  <a:lnTo>
                    <a:pt x="83060" y="28547"/>
                  </a:lnTo>
                  <a:lnTo>
                    <a:pt x="24629" y="38421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3263834" y="600124"/>
              <a:ext cx="121129" cy="171495"/>
            </a:xfrm>
            <a:custGeom>
              <a:avLst/>
              <a:gdLst/>
              <a:ahLst/>
              <a:cxnLst/>
              <a:rect l="0" t="0" r="0" b="0"/>
              <a:pathLst>
                <a:path w="121129" h="171495">
                  <a:moveTo>
                    <a:pt x="0" y="31585"/>
                  </a:moveTo>
                  <a:lnTo>
                    <a:pt x="0" y="90202"/>
                  </a:lnTo>
                  <a:lnTo>
                    <a:pt x="11178" y="124992"/>
                  </a:lnTo>
                  <a:lnTo>
                    <a:pt x="29308" y="151938"/>
                  </a:lnTo>
                  <a:lnTo>
                    <a:pt x="55087" y="169151"/>
                  </a:lnTo>
                  <a:lnTo>
                    <a:pt x="74786" y="171494"/>
                  </a:lnTo>
                  <a:lnTo>
                    <a:pt x="84952" y="170482"/>
                  </a:lnTo>
                  <a:lnTo>
                    <a:pt x="102487" y="159998"/>
                  </a:lnTo>
                  <a:lnTo>
                    <a:pt x="110439" y="152288"/>
                  </a:lnTo>
                  <a:lnTo>
                    <a:pt x="119274" y="128125"/>
                  </a:lnTo>
                  <a:lnTo>
                    <a:pt x="121128" y="81637"/>
                  </a:lnTo>
                  <a:lnTo>
                    <a:pt x="111274" y="24704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3442818" y="568538"/>
              <a:ext cx="126343" cy="193100"/>
            </a:xfrm>
            <a:custGeom>
              <a:avLst/>
              <a:gdLst/>
              <a:ahLst/>
              <a:cxnLst/>
              <a:rect l="0" t="0" r="0" b="0"/>
              <a:pathLst>
                <a:path w="126343" h="193100">
                  <a:moveTo>
                    <a:pt x="0" y="105285"/>
                  </a:moveTo>
                  <a:lnTo>
                    <a:pt x="14572" y="147977"/>
                  </a:lnTo>
                  <a:lnTo>
                    <a:pt x="39403" y="189627"/>
                  </a:lnTo>
                  <a:lnTo>
                    <a:pt x="42647" y="193099"/>
                  </a:lnTo>
                  <a:lnTo>
                    <a:pt x="43639" y="191904"/>
                  </a:lnTo>
                  <a:lnTo>
                    <a:pt x="40452" y="180047"/>
                  </a:lnTo>
                  <a:lnTo>
                    <a:pt x="27844" y="145894"/>
                  </a:lnTo>
                  <a:lnTo>
                    <a:pt x="22398" y="85664"/>
                  </a:lnTo>
                  <a:lnTo>
                    <a:pt x="23993" y="59130"/>
                  </a:lnTo>
                  <a:lnTo>
                    <a:pt x="32500" y="39538"/>
                  </a:lnTo>
                  <a:lnTo>
                    <a:pt x="47200" y="26152"/>
                  </a:lnTo>
                  <a:lnTo>
                    <a:pt x="85233" y="8026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3621802" y="576299"/>
              <a:ext cx="147400" cy="184640"/>
            </a:xfrm>
            <a:custGeom>
              <a:avLst/>
              <a:gdLst/>
              <a:ahLst/>
              <a:cxnLst/>
              <a:rect l="0" t="0" r="0" b="0"/>
              <a:pathLst>
                <a:path w="147400" h="184640">
                  <a:moveTo>
                    <a:pt x="0" y="65939"/>
                  </a:moveTo>
                  <a:lnTo>
                    <a:pt x="27557" y="73174"/>
                  </a:lnTo>
                  <a:lnTo>
                    <a:pt x="68347" y="73152"/>
                  </a:lnTo>
                  <a:lnTo>
                    <a:pt x="102529" y="59367"/>
                  </a:lnTo>
                  <a:lnTo>
                    <a:pt x="120048" y="47030"/>
                  </a:lnTo>
                  <a:lnTo>
                    <a:pt x="123316" y="39295"/>
                  </a:lnTo>
                  <a:lnTo>
                    <a:pt x="123155" y="30629"/>
                  </a:lnTo>
                  <a:lnTo>
                    <a:pt x="120708" y="21342"/>
                  </a:lnTo>
                  <a:lnTo>
                    <a:pt x="115567" y="13981"/>
                  </a:lnTo>
                  <a:lnTo>
                    <a:pt x="100496" y="2682"/>
                  </a:lnTo>
                  <a:lnTo>
                    <a:pt x="82100" y="0"/>
                  </a:lnTo>
                  <a:lnTo>
                    <a:pt x="41694" y="7810"/>
                  </a:lnTo>
                  <a:lnTo>
                    <a:pt x="33645" y="13149"/>
                  </a:lnTo>
                  <a:lnTo>
                    <a:pt x="21582" y="28439"/>
                  </a:lnTo>
                  <a:lnTo>
                    <a:pt x="13804" y="62367"/>
                  </a:lnTo>
                  <a:lnTo>
                    <a:pt x="22413" y="121230"/>
                  </a:lnTo>
                  <a:lnTo>
                    <a:pt x="25471" y="134385"/>
                  </a:lnTo>
                  <a:lnTo>
                    <a:pt x="41346" y="155241"/>
                  </a:lnTo>
                  <a:lnTo>
                    <a:pt x="73472" y="177017"/>
                  </a:lnTo>
                  <a:lnTo>
                    <a:pt x="84077" y="182105"/>
                  </a:lnTo>
                  <a:lnTo>
                    <a:pt x="105218" y="184639"/>
                  </a:lnTo>
                  <a:lnTo>
                    <a:pt x="147399" y="18175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3853429" y="526424"/>
              <a:ext cx="162134" cy="227550"/>
            </a:xfrm>
            <a:custGeom>
              <a:avLst/>
              <a:gdLst/>
              <a:ahLst/>
              <a:cxnLst/>
              <a:rect l="0" t="0" r="0" b="0"/>
              <a:pathLst>
                <a:path w="162134" h="227550">
                  <a:moveTo>
                    <a:pt x="136871" y="0"/>
                  </a:moveTo>
                  <a:lnTo>
                    <a:pt x="114514" y="0"/>
                  </a:lnTo>
                  <a:lnTo>
                    <a:pt x="83843" y="11179"/>
                  </a:lnTo>
                  <a:lnTo>
                    <a:pt x="52529" y="29309"/>
                  </a:lnTo>
                  <a:lnTo>
                    <a:pt x="37774" y="45782"/>
                  </a:lnTo>
                  <a:lnTo>
                    <a:pt x="32202" y="55088"/>
                  </a:lnTo>
                  <a:lnTo>
                    <a:pt x="29130" y="74786"/>
                  </a:lnTo>
                  <a:lnTo>
                    <a:pt x="29949" y="84953"/>
                  </a:lnTo>
                  <a:lnTo>
                    <a:pt x="34004" y="92900"/>
                  </a:lnTo>
                  <a:lnTo>
                    <a:pt x="47868" y="104850"/>
                  </a:lnTo>
                  <a:lnTo>
                    <a:pt x="103848" y="125823"/>
                  </a:lnTo>
                  <a:lnTo>
                    <a:pt x="147115" y="140278"/>
                  </a:lnTo>
                  <a:lnTo>
                    <a:pt x="154229" y="147331"/>
                  </a:lnTo>
                  <a:lnTo>
                    <a:pt x="162133" y="167646"/>
                  </a:lnTo>
                  <a:lnTo>
                    <a:pt x="161901" y="177275"/>
                  </a:lnTo>
                  <a:lnTo>
                    <a:pt x="155404" y="194213"/>
                  </a:lnTo>
                  <a:lnTo>
                    <a:pt x="138593" y="216902"/>
                  </a:lnTo>
                  <a:lnTo>
                    <a:pt x="119309" y="225083"/>
                  </a:lnTo>
                  <a:lnTo>
                    <a:pt x="96310" y="227549"/>
                  </a:lnTo>
                  <a:lnTo>
                    <a:pt x="32892" y="214584"/>
                  </a:lnTo>
                  <a:lnTo>
                    <a:pt x="0" y="2105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4475044" y="294797"/>
              <a:ext cx="20625" cy="505369"/>
            </a:xfrm>
            <a:custGeom>
              <a:avLst/>
              <a:gdLst/>
              <a:ahLst/>
              <a:cxnLst/>
              <a:rect l="0" t="0" r="0" b="0"/>
              <a:pathLst>
                <a:path w="20625" h="505369">
                  <a:moveTo>
                    <a:pt x="10095" y="0"/>
                  </a:moveTo>
                  <a:lnTo>
                    <a:pt x="2860" y="27556"/>
                  </a:lnTo>
                  <a:lnTo>
                    <a:pt x="542" y="73026"/>
                  </a:lnTo>
                  <a:lnTo>
                    <a:pt x="0" y="114734"/>
                  </a:lnTo>
                  <a:lnTo>
                    <a:pt x="2879" y="160568"/>
                  </a:lnTo>
                  <a:lnTo>
                    <a:pt x="6888" y="208234"/>
                  </a:lnTo>
                  <a:lnTo>
                    <a:pt x="8670" y="256715"/>
                  </a:lnTo>
                  <a:lnTo>
                    <a:pt x="9462" y="302439"/>
                  </a:lnTo>
                  <a:lnTo>
                    <a:pt x="9908" y="364523"/>
                  </a:lnTo>
                  <a:lnTo>
                    <a:pt x="10040" y="419963"/>
                  </a:lnTo>
                  <a:lnTo>
                    <a:pt x="15674" y="479919"/>
                  </a:lnTo>
                  <a:lnTo>
                    <a:pt x="20624" y="50536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4348269" y="515896"/>
              <a:ext cx="252685" cy="42115"/>
            </a:xfrm>
            <a:custGeom>
              <a:avLst/>
              <a:gdLst/>
              <a:ahLst/>
              <a:cxnLst/>
              <a:rect l="0" t="0" r="0" b="0"/>
              <a:pathLst>
                <a:path w="252685" h="42115">
                  <a:moveTo>
                    <a:pt x="252684" y="0"/>
                  </a:moveTo>
                  <a:lnTo>
                    <a:pt x="194067" y="5589"/>
                  </a:lnTo>
                  <a:lnTo>
                    <a:pt x="139893" y="17958"/>
                  </a:lnTo>
                  <a:lnTo>
                    <a:pt x="87252" y="31667"/>
                  </a:lnTo>
                  <a:lnTo>
                    <a:pt x="37122" y="40050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4603148" y="326383"/>
              <a:ext cx="134676" cy="463255"/>
            </a:xfrm>
            <a:custGeom>
              <a:avLst/>
              <a:gdLst/>
              <a:ahLst/>
              <a:cxnLst/>
              <a:rect l="0" t="0" r="0" b="0"/>
              <a:pathLst>
                <a:path w="134676" h="463255">
                  <a:moveTo>
                    <a:pt x="8333" y="0"/>
                  </a:moveTo>
                  <a:lnTo>
                    <a:pt x="0" y="60384"/>
                  </a:lnTo>
                  <a:lnTo>
                    <a:pt x="1575" y="111868"/>
                  </a:lnTo>
                  <a:lnTo>
                    <a:pt x="6331" y="166117"/>
                  </a:lnTo>
                  <a:lnTo>
                    <a:pt x="8613" y="210700"/>
                  </a:lnTo>
                  <a:lnTo>
                    <a:pt x="13527" y="257811"/>
                  </a:lnTo>
                  <a:lnTo>
                    <a:pt x="16490" y="302926"/>
                  </a:lnTo>
                  <a:lnTo>
                    <a:pt x="18159" y="364667"/>
                  </a:lnTo>
                  <a:lnTo>
                    <a:pt x="18549" y="390191"/>
                  </a:lnTo>
                  <a:lnTo>
                    <a:pt x="30296" y="327589"/>
                  </a:lnTo>
                  <a:lnTo>
                    <a:pt x="43607" y="284508"/>
                  </a:lnTo>
                  <a:lnTo>
                    <a:pt x="49397" y="278579"/>
                  </a:lnTo>
                  <a:lnTo>
                    <a:pt x="56766" y="275796"/>
                  </a:lnTo>
                  <a:lnTo>
                    <a:pt x="65188" y="275111"/>
                  </a:lnTo>
                  <a:lnTo>
                    <a:pt x="71973" y="279334"/>
                  </a:lnTo>
                  <a:lnTo>
                    <a:pt x="100797" y="332478"/>
                  </a:lnTo>
                  <a:lnTo>
                    <a:pt x="119491" y="385386"/>
                  </a:lnTo>
                  <a:lnTo>
                    <a:pt x="131330" y="430845"/>
                  </a:lnTo>
                  <a:lnTo>
                    <a:pt x="134675" y="4632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4791738" y="622395"/>
              <a:ext cx="177713" cy="177771"/>
            </a:xfrm>
            <a:custGeom>
              <a:avLst/>
              <a:gdLst/>
              <a:ahLst/>
              <a:cxnLst/>
              <a:rect l="0" t="0" r="0" b="0"/>
              <a:pathLst>
                <a:path w="177713" h="177771">
                  <a:moveTo>
                    <a:pt x="30313" y="104071"/>
                  </a:moveTo>
                  <a:lnTo>
                    <a:pt x="59622" y="69173"/>
                  </a:lnTo>
                  <a:lnTo>
                    <a:pt x="74222" y="39918"/>
                  </a:lnTo>
                  <a:lnTo>
                    <a:pt x="75954" y="19407"/>
                  </a:lnTo>
                  <a:lnTo>
                    <a:pt x="74778" y="9024"/>
                  </a:lnTo>
                  <a:lnTo>
                    <a:pt x="69316" y="3271"/>
                  </a:lnTo>
                  <a:lnTo>
                    <a:pt x="60994" y="606"/>
                  </a:lnTo>
                  <a:lnTo>
                    <a:pt x="50767" y="0"/>
                  </a:lnTo>
                  <a:lnTo>
                    <a:pt x="33165" y="5564"/>
                  </a:lnTo>
                  <a:lnTo>
                    <a:pt x="25195" y="10324"/>
                  </a:lnTo>
                  <a:lnTo>
                    <a:pt x="13221" y="28090"/>
                  </a:lnTo>
                  <a:lnTo>
                    <a:pt x="5169" y="51584"/>
                  </a:lnTo>
                  <a:lnTo>
                    <a:pt x="0" y="107914"/>
                  </a:lnTo>
                  <a:lnTo>
                    <a:pt x="1633" y="137365"/>
                  </a:lnTo>
                  <a:lnTo>
                    <a:pt x="10157" y="158252"/>
                  </a:lnTo>
                  <a:lnTo>
                    <a:pt x="16876" y="163589"/>
                  </a:lnTo>
                  <a:lnTo>
                    <a:pt x="24864" y="165976"/>
                  </a:lnTo>
                  <a:lnTo>
                    <a:pt x="33700" y="166398"/>
                  </a:lnTo>
                  <a:lnTo>
                    <a:pt x="49756" y="160628"/>
                  </a:lnTo>
                  <a:lnTo>
                    <a:pt x="57312" y="155813"/>
                  </a:lnTo>
                  <a:lnTo>
                    <a:pt x="79127" y="126681"/>
                  </a:lnTo>
                  <a:lnTo>
                    <a:pt x="91818" y="83104"/>
                  </a:lnTo>
                  <a:lnTo>
                    <a:pt x="94713" y="83074"/>
                  </a:lnTo>
                  <a:lnTo>
                    <a:pt x="101049" y="92399"/>
                  </a:lnTo>
                  <a:lnTo>
                    <a:pt x="130013" y="145839"/>
                  </a:lnTo>
                  <a:lnTo>
                    <a:pt x="143254" y="162019"/>
                  </a:lnTo>
                  <a:lnTo>
                    <a:pt x="156939" y="170770"/>
                  </a:lnTo>
                  <a:lnTo>
                    <a:pt x="177712" y="1777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5012214" y="379025"/>
              <a:ext cx="51994" cy="421141"/>
            </a:xfrm>
            <a:custGeom>
              <a:avLst/>
              <a:gdLst/>
              <a:ahLst/>
              <a:cxnLst/>
              <a:rect l="0" t="0" r="0" b="0"/>
              <a:pathLst>
                <a:path w="51994" h="421141">
                  <a:moveTo>
                    <a:pt x="9879" y="0"/>
                  </a:moveTo>
                  <a:lnTo>
                    <a:pt x="1545" y="52051"/>
                  </a:lnTo>
                  <a:lnTo>
                    <a:pt x="0" y="101990"/>
                  </a:lnTo>
                  <a:lnTo>
                    <a:pt x="5068" y="160787"/>
                  </a:lnTo>
                  <a:lnTo>
                    <a:pt x="10098" y="217461"/>
                  </a:lnTo>
                  <a:lnTo>
                    <a:pt x="21144" y="270596"/>
                  </a:lnTo>
                  <a:lnTo>
                    <a:pt x="34591" y="332002"/>
                  </a:lnTo>
                  <a:lnTo>
                    <a:pt x="41276" y="391401"/>
                  </a:lnTo>
                  <a:lnTo>
                    <a:pt x="51993" y="4211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4927336" y="515896"/>
              <a:ext cx="210571" cy="63172"/>
            </a:xfrm>
            <a:custGeom>
              <a:avLst/>
              <a:gdLst/>
              <a:ahLst/>
              <a:cxnLst/>
              <a:rect l="0" t="0" r="0" b="0"/>
              <a:pathLst>
                <a:path w="210571" h="63172">
                  <a:moveTo>
                    <a:pt x="210570" y="0"/>
                  </a:moveTo>
                  <a:lnTo>
                    <a:pt x="156426" y="11453"/>
                  </a:lnTo>
                  <a:lnTo>
                    <a:pt x="101479" y="24749"/>
                  </a:lnTo>
                  <a:lnTo>
                    <a:pt x="43000" y="42138"/>
                  </a:lnTo>
                  <a:lnTo>
                    <a:pt x="17030" y="52650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5371360" y="641393"/>
              <a:ext cx="229801" cy="212750"/>
            </a:xfrm>
            <a:custGeom>
              <a:avLst/>
              <a:gdLst/>
              <a:ahLst/>
              <a:cxnLst/>
              <a:rect l="0" t="0" r="0" b="0"/>
              <a:pathLst>
                <a:path w="229801" h="212750">
                  <a:moveTo>
                    <a:pt x="145572" y="95601"/>
                  </a:moveTo>
                  <a:lnTo>
                    <a:pt x="127614" y="41726"/>
                  </a:lnTo>
                  <a:lnTo>
                    <a:pt x="120823" y="21354"/>
                  </a:lnTo>
                  <a:lnTo>
                    <a:pt x="107666" y="6841"/>
                  </a:lnTo>
                  <a:lnTo>
                    <a:pt x="99244" y="1332"/>
                  </a:lnTo>
                  <a:lnTo>
                    <a:pt x="90120" y="0"/>
                  </a:lnTo>
                  <a:lnTo>
                    <a:pt x="70624" y="4759"/>
                  </a:lnTo>
                  <a:lnTo>
                    <a:pt x="45506" y="20592"/>
                  </a:lnTo>
                  <a:lnTo>
                    <a:pt x="23246" y="51279"/>
                  </a:lnTo>
                  <a:lnTo>
                    <a:pt x="7422" y="84419"/>
                  </a:lnTo>
                  <a:lnTo>
                    <a:pt x="0" y="135463"/>
                  </a:lnTo>
                  <a:lnTo>
                    <a:pt x="1054" y="174353"/>
                  </a:lnTo>
                  <a:lnTo>
                    <a:pt x="9592" y="193383"/>
                  </a:lnTo>
                  <a:lnTo>
                    <a:pt x="24305" y="206520"/>
                  </a:lnTo>
                  <a:lnTo>
                    <a:pt x="33142" y="211661"/>
                  </a:lnTo>
                  <a:lnTo>
                    <a:pt x="41373" y="212749"/>
                  </a:lnTo>
                  <a:lnTo>
                    <a:pt x="56757" y="207718"/>
                  </a:lnTo>
                  <a:lnTo>
                    <a:pt x="78572" y="191732"/>
                  </a:lnTo>
                  <a:lnTo>
                    <a:pt x="105735" y="149729"/>
                  </a:lnTo>
                  <a:lnTo>
                    <a:pt x="127400" y="90208"/>
                  </a:lnTo>
                  <a:lnTo>
                    <a:pt x="132287" y="86156"/>
                  </a:lnTo>
                  <a:lnTo>
                    <a:pt x="137885" y="88135"/>
                  </a:lnTo>
                  <a:lnTo>
                    <a:pt x="149175" y="101642"/>
                  </a:lnTo>
                  <a:lnTo>
                    <a:pt x="174518" y="158133"/>
                  </a:lnTo>
                  <a:lnTo>
                    <a:pt x="186123" y="174476"/>
                  </a:lnTo>
                  <a:lnTo>
                    <a:pt x="202199" y="186419"/>
                  </a:lnTo>
                  <a:lnTo>
                    <a:pt x="217533" y="195626"/>
                  </a:lnTo>
                  <a:lnTo>
                    <a:pt x="229800" y="21141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5612676" y="446470"/>
              <a:ext cx="125355" cy="374753"/>
            </a:xfrm>
            <a:custGeom>
              <a:avLst/>
              <a:gdLst/>
              <a:ahLst/>
              <a:cxnLst/>
              <a:rect l="0" t="0" r="0" b="0"/>
              <a:pathLst>
                <a:path w="125355" h="374753">
                  <a:moveTo>
                    <a:pt x="93769" y="374752"/>
                  </a:moveTo>
                  <a:lnTo>
                    <a:pt x="59022" y="319708"/>
                  </a:lnTo>
                  <a:lnTo>
                    <a:pt x="38769" y="268300"/>
                  </a:lnTo>
                  <a:lnTo>
                    <a:pt x="18174" y="207495"/>
                  </a:lnTo>
                  <a:lnTo>
                    <a:pt x="4011" y="147565"/>
                  </a:lnTo>
                  <a:lnTo>
                    <a:pt x="0" y="87547"/>
                  </a:lnTo>
                  <a:lnTo>
                    <a:pt x="1791" y="57593"/>
                  </a:lnTo>
                  <a:lnTo>
                    <a:pt x="10386" y="36481"/>
                  </a:lnTo>
                  <a:lnTo>
                    <a:pt x="33968" y="11441"/>
                  </a:lnTo>
                  <a:lnTo>
                    <a:pt x="56272" y="2711"/>
                  </a:lnTo>
                  <a:lnTo>
                    <a:pt x="80613" y="0"/>
                  </a:lnTo>
                  <a:lnTo>
                    <a:pt x="125354" y="62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5590632" y="621181"/>
              <a:ext cx="168457" cy="19310"/>
            </a:xfrm>
            <a:custGeom>
              <a:avLst/>
              <a:gdLst/>
              <a:ahLst/>
              <a:cxnLst/>
              <a:rect l="0" t="0" r="0" b="0"/>
              <a:pathLst>
                <a:path w="168457" h="19310">
                  <a:moveTo>
                    <a:pt x="168456" y="0"/>
                  </a:moveTo>
                  <a:lnTo>
                    <a:pt x="151688" y="11178"/>
                  </a:lnTo>
                  <a:lnTo>
                    <a:pt x="113315" y="18130"/>
                  </a:lnTo>
                  <a:lnTo>
                    <a:pt x="57522" y="19309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5806962" y="484310"/>
              <a:ext cx="99526" cy="315856"/>
            </a:xfrm>
            <a:custGeom>
              <a:avLst/>
              <a:gdLst/>
              <a:ahLst/>
              <a:cxnLst/>
              <a:rect l="0" t="0" r="0" b="0"/>
              <a:pathLst>
                <a:path w="99526" h="315856">
                  <a:moveTo>
                    <a:pt x="46882" y="315855"/>
                  </a:moveTo>
                  <a:lnTo>
                    <a:pt x="30094" y="253575"/>
                  </a:lnTo>
                  <a:lnTo>
                    <a:pt x="20798" y="191248"/>
                  </a:lnTo>
                  <a:lnTo>
                    <a:pt x="4568" y="130860"/>
                  </a:lnTo>
                  <a:lnTo>
                    <a:pt x="0" y="99104"/>
                  </a:lnTo>
                  <a:lnTo>
                    <a:pt x="5175" y="51851"/>
                  </a:lnTo>
                  <a:lnTo>
                    <a:pt x="15088" y="30454"/>
                  </a:lnTo>
                  <a:lnTo>
                    <a:pt x="30411" y="16265"/>
                  </a:lnTo>
                  <a:lnTo>
                    <a:pt x="50090" y="7229"/>
                  </a:lnTo>
                  <a:lnTo>
                    <a:pt x="9952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5780145" y="631709"/>
              <a:ext cx="147400" cy="21058"/>
            </a:xfrm>
            <a:custGeom>
              <a:avLst/>
              <a:gdLst/>
              <a:ahLst/>
              <a:cxnLst/>
              <a:rect l="0" t="0" r="0" b="0"/>
              <a:pathLst>
                <a:path w="147400" h="21058">
                  <a:moveTo>
                    <a:pt x="147399" y="0"/>
                  </a:moveTo>
                  <a:lnTo>
                    <a:pt x="85118" y="16789"/>
                  </a:lnTo>
                  <a:lnTo>
                    <a:pt x="34188" y="20214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5977682" y="589357"/>
              <a:ext cx="139376" cy="174706"/>
            </a:xfrm>
            <a:custGeom>
              <a:avLst/>
              <a:gdLst/>
              <a:ahLst/>
              <a:cxnLst/>
              <a:rect l="0" t="0" r="0" b="0"/>
              <a:pathLst>
                <a:path w="139376" h="174706">
                  <a:moveTo>
                    <a:pt x="13033" y="105523"/>
                  </a:moveTo>
                  <a:lnTo>
                    <a:pt x="71649" y="99934"/>
                  </a:lnTo>
                  <a:lnTo>
                    <a:pt x="92117" y="90951"/>
                  </a:lnTo>
                  <a:lnTo>
                    <a:pt x="100851" y="85280"/>
                  </a:lnTo>
                  <a:lnTo>
                    <a:pt x="113674" y="69620"/>
                  </a:lnTo>
                  <a:lnTo>
                    <a:pt x="118731" y="60531"/>
                  </a:lnTo>
                  <a:lnTo>
                    <a:pt x="119764" y="50962"/>
                  </a:lnTo>
                  <a:lnTo>
                    <a:pt x="114671" y="30971"/>
                  </a:lnTo>
                  <a:lnTo>
                    <a:pt x="101489" y="13507"/>
                  </a:lnTo>
                  <a:lnTo>
                    <a:pt x="93061" y="5575"/>
                  </a:lnTo>
                  <a:lnTo>
                    <a:pt x="83932" y="1456"/>
                  </a:lnTo>
                  <a:lnTo>
                    <a:pt x="64430" y="0"/>
                  </a:lnTo>
                  <a:lnTo>
                    <a:pt x="33721" y="5757"/>
                  </a:lnTo>
                  <a:lnTo>
                    <a:pt x="25655" y="10936"/>
                  </a:lnTo>
                  <a:lnTo>
                    <a:pt x="13573" y="26050"/>
                  </a:lnTo>
                  <a:lnTo>
                    <a:pt x="194" y="54290"/>
                  </a:lnTo>
                  <a:lnTo>
                    <a:pt x="0" y="96062"/>
                  </a:lnTo>
                  <a:lnTo>
                    <a:pt x="12941" y="134306"/>
                  </a:lnTo>
                  <a:lnTo>
                    <a:pt x="37182" y="162275"/>
                  </a:lnTo>
                  <a:lnTo>
                    <a:pt x="59640" y="171690"/>
                  </a:lnTo>
                  <a:lnTo>
                    <a:pt x="84050" y="174705"/>
                  </a:lnTo>
                  <a:lnTo>
                    <a:pt x="139375" y="16869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6177086" y="600124"/>
              <a:ext cx="108428" cy="158065"/>
            </a:xfrm>
            <a:custGeom>
              <a:avLst/>
              <a:gdLst/>
              <a:ahLst/>
              <a:cxnLst/>
              <a:rect l="0" t="0" r="0" b="0"/>
              <a:pathLst>
                <a:path w="108428" h="158065">
                  <a:moveTo>
                    <a:pt x="66313" y="0"/>
                  </a:moveTo>
                  <a:lnTo>
                    <a:pt x="43956" y="5589"/>
                  </a:lnTo>
                  <a:lnTo>
                    <a:pt x="26740" y="17692"/>
                  </a:lnTo>
                  <a:lnTo>
                    <a:pt x="12460" y="35939"/>
                  </a:lnTo>
                  <a:lnTo>
                    <a:pt x="2214" y="59647"/>
                  </a:lnTo>
                  <a:lnTo>
                    <a:pt x="0" y="82662"/>
                  </a:lnTo>
                  <a:lnTo>
                    <a:pt x="8110" y="126032"/>
                  </a:lnTo>
                  <a:lnTo>
                    <a:pt x="20558" y="144142"/>
                  </a:lnTo>
                  <a:lnTo>
                    <a:pt x="28790" y="152246"/>
                  </a:lnTo>
                  <a:lnTo>
                    <a:pt x="38958" y="156480"/>
                  </a:lnTo>
                  <a:lnTo>
                    <a:pt x="62734" y="158064"/>
                  </a:lnTo>
                  <a:lnTo>
                    <a:pt x="82660" y="151749"/>
                  </a:lnTo>
                  <a:lnTo>
                    <a:pt x="96975" y="142313"/>
                  </a:lnTo>
                  <a:lnTo>
                    <a:pt x="108427" y="1263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6350432" y="347440"/>
              <a:ext cx="40367" cy="421141"/>
            </a:xfrm>
            <a:custGeom>
              <a:avLst/>
              <a:gdLst/>
              <a:ahLst/>
              <a:cxnLst/>
              <a:rect l="0" t="0" r="0" b="0"/>
              <a:pathLst>
                <a:path w="40367" h="421141">
                  <a:moveTo>
                    <a:pt x="19309" y="0"/>
                  </a:moveTo>
                  <a:lnTo>
                    <a:pt x="8130" y="22357"/>
                  </a:lnTo>
                  <a:lnTo>
                    <a:pt x="1178" y="69795"/>
                  </a:lnTo>
                  <a:lnTo>
                    <a:pt x="0" y="131896"/>
                  </a:lnTo>
                  <a:lnTo>
                    <a:pt x="6700" y="189224"/>
                  </a:lnTo>
                  <a:lnTo>
                    <a:pt x="13958" y="245608"/>
                  </a:lnTo>
                  <a:lnTo>
                    <a:pt x="23313" y="298940"/>
                  </a:lnTo>
                  <a:lnTo>
                    <a:pt x="33493" y="348018"/>
                  </a:lnTo>
                  <a:lnTo>
                    <a:pt x="39461" y="408276"/>
                  </a:lnTo>
                  <a:lnTo>
                    <a:pt x="40366" y="4211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6306570" y="494839"/>
              <a:ext cx="189514" cy="31586"/>
            </a:xfrm>
            <a:custGeom>
              <a:avLst/>
              <a:gdLst/>
              <a:ahLst/>
              <a:cxnLst/>
              <a:rect l="0" t="0" r="0" b="0"/>
              <a:pathLst>
                <a:path w="189514" h="31586">
                  <a:moveTo>
                    <a:pt x="189513" y="0"/>
                  </a:moveTo>
                  <a:lnTo>
                    <a:pt x="135368" y="3119"/>
                  </a:lnTo>
                  <a:lnTo>
                    <a:pt x="73718" y="16788"/>
                  </a:lnTo>
                  <a:lnTo>
                    <a:pt x="26606" y="23333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6845826" y="554991"/>
              <a:ext cx="176682" cy="221229"/>
            </a:xfrm>
            <a:custGeom>
              <a:avLst/>
              <a:gdLst/>
              <a:ahLst/>
              <a:cxnLst/>
              <a:rect l="0" t="0" r="0" b="0"/>
              <a:pathLst>
                <a:path w="176682" h="221229">
                  <a:moveTo>
                    <a:pt x="102982" y="13547"/>
                  </a:moveTo>
                  <a:lnTo>
                    <a:pt x="86214" y="2369"/>
                  </a:lnTo>
                  <a:lnTo>
                    <a:pt x="68624" y="0"/>
                  </a:lnTo>
                  <a:lnTo>
                    <a:pt x="59019" y="1007"/>
                  </a:lnTo>
                  <a:lnTo>
                    <a:pt x="42110" y="8364"/>
                  </a:lnTo>
                  <a:lnTo>
                    <a:pt x="34324" y="13601"/>
                  </a:lnTo>
                  <a:lnTo>
                    <a:pt x="22554" y="28779"/>
                  </a:lnTo>
                  <a:lnTo>
                    <a:pt x="5467" y="67119"/>
                  </a:lnTo>
                  <a:lnTo>
                    <a:pt x="0" y="103640"/>
                  </a:lnTo>
                  <a:lnTo>
                    <a:pt x="6557" y="149497"/>
                  </a:lnTo>
                  <a:lnTo>
                    <a:pt x="16959" y="180561"/>
                  </a:lnTo>
                  <a:lnTo>
                    <a:pt x="28095" y="197350"/>
                  </a:lnTo>
                  <a:lnTo>
                    <a:pt x="43963" y="209491"/>
                  </a:lnTo>
                  <a:lnTo>
                    <a:pt x="53107" y="214367"/>
                  </a:lnTo>
                  <a:lnTo>
                    <a:pt x="93924" y="221228"/>
                  </a:lnTo>
                  <a:lnTo>
                    <a:pt x="137473" y="212083"/>
                  </a:lnTo>
                  <a:lnTo>
                    <a:pt x="176681" y="19253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7085679" y="347440"/>
              <a:ext cx="52643" cy="452726"/>
            </a:xfrm>
            <a:custGeom>
              <a:avLst/>
              <a:gdLst/>
              <a:ahLst/>
              <a:cxnLst/>
              <a:rect l="0" t="0" r="0" b="0"/>
              <a:pathLst>
                <a:path w="52643" h="452726">
                  <a:moveTo>
                    <a:pt x="0" y="0"/>
                  </a:moveTo>
                  <a:lnTo>
                    <a:pt x="1169" y="51603"/>
                  </a:lnTo>
                  <a:lnTo>
                    <a:pt x="7235" y="112646"/>
                  </a:lnTo>
                  <a:lnTo>
                    <a:pt x="12997" y="173853"/>
                  </a:lnTo>
                  <a:lnTo>
                    <a:pt x="19464" y="225674"/>
                  </a:lnTo>
                  <a:lnTo>
                    <a:pt x="29147" y="276074"/>
                  </a:lnTo>
                  <a:lnTo>
                    <a:pt x="37752" y="327855"/>
                  </a:lnTo>
                  <a:lnTo>
                    <a:pt x="44371" y="385339"/>
                  </a:lnTo>
                  <a:lnTo>
                    <a:pt x="50192" y="419891"/>
                  </a:lnTo>
                  <a:lnTo>
                    <a:pt x="52642" y="45272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7235223" y="663295"/>
              <a:ext cx="8384" cy="157928"/>
            </a:xfrm>
            <a:custGeom>
              <a:avLst/>
              <a:gdLst/>
              <a:ahLst/>
              <a:cxnLst/>
              <a:rect l="0" t="0" r="0" b="0"/>
              <a:pathLst>
                <a:path w="8384" h="157928">
                  <a:moveTo>
                    <a:pt x="8383" y="0"/>
                  </a:moveTo>
                  <a:lnTo>
                    <a:pt x="2794" y="62092"/>
                  </a:lnTo>
                  <a:lnTo>
                    <a:pt x="0" y="112307"/>
                  </a:lnTo>
                  <a:lnTo>
                    <a:pt x="8383" y="1579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7222549" y="54748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7329297" y="676986"/>
              <a:ext cx="198580" cy="154766"/>
            </a:xfrm>
            <a:custGeom>
              <a:avLst/>
              <a:gdLst/>
              <a:ahLst/>
              <a:cxnLst/>
              <a:rect l="0" t="0" r="0" b="0"/>
              <a:pathLst>
                <a:path w="198580" h="154766">
                  <a:moveTo>
                    <a:pt x="9065" y="112651"/>
                  </a:moveTo>
                  <a:lnTo>
                    <a:pt x="0" y="54034"/>
                  </a:lnTo>
                  <a:lnTo>
                    <a:pt x="4560" y="13655"/>
                  </a:lnTo>
                  <a:lnTo>
                    <a:pt x="9571" y="5709"/>
                  </a:lnTo>
                  <a:lnTo>
                    <a:pt x="16422" y="1582"/>
                  </a:lnTo>
                  <a:lnTo>
                    <a:pt x="24498" y="0"/>
                  </a:lnTo>
                  <a:lnTo>
                    <a:pt x="31052" y="2456"/>
                  </a:lnTo>
                  <a:lnTo>
                    <a:pt x="41454" y="14542"/>
                  </a:lnTo>
                  <a:lnTo>
                    <a:pt x="64980" y="71167"/>
                  </a:lnTo>
                  <a:lnTo>
                    <a:pt x="68569" y="73297"/>
                  </a:lnTo>
                  <a:lnTo>
                    <a:pt x="72131" y="70037"/>
                  </a:lnTo>
                  <a:lnTo>
                    <a:pt x="92110" y="28140"/>
                  </a:lnTo>
                  <a:lnTo>
                    <a:pt x="107975" y="12310"/>
                  </a:lnTo>
                  <a:lnTo>
                    <a:pt x="117119" y="9492"/>
                  </a:lnTo>
                  <a:lnTo>
                    <a:pt x="136638" y="12600"/>
                  </a:lnTo>
                  <a:lnTo>
                    <a:pt x="144417" y="17874"/>
                  </a:lnTo>
                  <a:lnTo>
                    <a:pt x="156180" y="33093"/>
                  </a:lnTo>
                  <a:lnTo>
                    <a:pt x="180698" y="92004"/>
                  </a:lnTo>
                  <a:lnTo>
                    <a:pt x="198579" y="15476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7561777" y="669805"/>
              <a:ext cx="155612" cy="161439"/>
            </a:xfrm>
            <a:custGeom>
              <a:avLst/>
              <a:gdLst/>
              <a:ahLst/>
              <a:cxnLst/>
              <a:rect l="0" t="0" r="0" b="0"/>
              <a:pathLst>
                <a:path w="155612" h="161439">
                  <a:moveTo>
                    <a:pt x="71384" y="98775"/>
                  </a:moveTo>
                  <a:lnTo>
                    <a:pt x="82562" y="82007"/>
                  </a:lnTo>
                  <a:lnTo>
                    <a:pt x="89514" y="49223"/>
                  </a:lnTo>
                  <a:lnTo>
                    <a:pt x="85984" y="15463"/>
                  </a:lnTo>
                  <a:lnTo>
                    <a:pt x="79947" y="8138"/>
                  </a:lnTo>
                  <a:lnTo>
                    <a:pt x="60762" y="0"/>
                  </a:lnTo>
                  <a:lnTo>
                    <a:pt x="51435" y="170"/>
                  </a:lnTo>
                  <a:lnTo>
                    <a:pt x="34831" y="6597"/>
                  </a:lnTo>
                  <a:lnTo>
                    <a:pt x="22773" y="20372"/>
                  </a:lnTo>
                  <a:lnTo>
                    <a:pt x="5499" y="57812"/>
                  </a:lnTo>
                  <a:lnTo>
                    <a:pt x="0" y="94177"/>
                  </a:lnTo>
                  <a:lnTo>
                    <a:pt x="3959" y="134587"/>
                  </a:lnTo>
                  <a:lnTo>
                    <a:pt x="8886" y="144877"/>
                  </a:lnTo>
                  <a:lnTo>
                    <a:pt x="23720" y="159429"/>
                  </a:lnTo>
                  <a:lnTo>
                    <a:pt x="31419" y="161438"/>
                  </a:lnTo>
                  <a:lnTo>
                    <a:pt x="38891" y="160437"/>
                  </a:lnTo>
                  <a:lnTo>
                    <a:pt x="46212" y="157431"/>
                  </a:lnTo>
                  <a:lnTo>
                    <a:pt x="57467" y="144731"/>
                  </a:lnTo>
                  <a:lnTo>
                    <a:pt x="79813" y="102393"/>
                  </a:lnTo>
                  <a:lnTo>
                    <a:pt x="83709" y="79326"/>
                  </a:lnTo>
                  <a:lnTo>
                    <a:pt x="83109" y="68262"/>
                  </a:lnTo>
                  <a:lnTo>
                    <a:pt x="83880" y="64395"/>
                  </a:lnTo>
                  <a:lnTo>
                    <a:pt x="85563" y="65326"/>
                  </a:lnTo>
                  <a:lnTo>
                    <a:pt x="112281" y="120955"/>
                  </a:lnTo>
                  <a:lnTo>
                    <a:pt x="119706" y="127600"/>
                  </a:lnTo>
                  <a:lnTo>
                    <a:pt x="155611" y="14088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7741739" y="421139"/>
              <a:ext cx="38821" cy="410613"/>
            </a:xfrm>
            <a:custGeom>
              <a:avLst/>
              <a:gdLst/>
              <a:ahLst/>
              <a:cxnLst/>
              <a:rect l="0" t="0" r="0" b="0"/>
              <a:pathLst>
                <a:path w="38821" h="410613">
                  <a:moveTo>
                    <a:pt x="7235" y="0"/>
                  </a:moveTo>
                  <a:lnTo>
                    <a:pt x="0" y="27556"/>
                  </a:lnTo>
                  <a:lnTo>
                    <a:pt x="476" y="83779"/>
                  </a:lnTo>
                  <a:lnTo>
                    <a:pt x="5900" y="140292"/>
                  </a:lnTo>
                  <a:lnTo>
                    <a:pt x="14207" y="200024"/>
                  </a:lnTo>
                  <a:lnTo>
                    <a:pt x="17880" y="259178"/>
                  </a:lnTo>
                  <a:lnTo>
                    <a:pt x="25889" y="319218"/>
                  </a:lnTo>
                  <a:lnTo>
                    <a:pt x="33406" y="375531"/>
                  </a:lnTo>
                  <a:lnTo>
                    <a:pt x="38820" y="4106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7601575" y="568538"/>
              <a:ext cx="252685" cy="21058"/>
            </a:xfrm>
            <a:custGeom>
              <a:avLst/>
              <a:gdLst/>
              <a:ahLst/>
              <a:cxnLst/>
              <a:rect l="0" t="0" r="0" b="0"/>
              <a:pathLst>
                <a:path w="252685" h="21058">
                  <a:moveTo>
                    <a:pt x="252684" y="0"/>
                  </a:moveTo>
                  <a:lnTo>
                    <a:pt x="194067" y="0"/>
                  </a:lnTo>
                  <a:lnTo>
                    <a:pt x="131487" y="8406"/>
                  </a:lnTo>
                  <a:lnTo>
                    <a:pt x="81333" y="16789"/>
                  </a:lnTo>
                  <a:lnTo>
                    <a:pt x="28111" y="20214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7822673" y="592346"/>
              <a:ext cx="178986" cy="193944"/>
            </a:xfrm>
            <a:custGeom>
              <a:avLst/>
              <a:gdLst/>
              <a:ahLst/>
              <a:cxnLst/>
              <a:rect l="0" t="0" r="0" b="0"/>
              <a:pathLst>
                <a:path w="178986" h="193944">
                  <a:moveTo>
                    <a:pt x="0" y="60420"/>
                  </a:moveTo>
                  <a:lnTo>
                    <a:pt x="42691" y="63540"/>
                  </a:lnTo>
                  <a:lnTo>
                    <a:pt x="95521" y="69485"/>
                  </a:lnTo>
                  <a:lnTo>
                    <a:pt x="139567" y="64926"/>
                  </a:lnTo>
                  <a:lnTo>
                    <a:pt x="150366" y="59915"/>
                  </a:lnTo>
                  <a:lnTo>
                    <a:pt x="165485" y="44988"/>
                  </a:lnTo>
                  <a:lnTo>
                    <a:pt x="167645" y="37264"/>
                  </a:lnTo>
                  <a:lnTo>
                    <a:pt x="166746" y="29775"/>
                  </a:lnTo>
                  <a:lnTo>
                    <a:pt x="163806" y="22443"/>
                  </a:lnTo>
                  <a:lnTo>
                    <a:pt x="151181" y="11176"/>
                  </a:lnTo>
                  <a:lnTo>
                    <a:pt x="132702" y="3439"/>
                  </a:lnTo>
                  <a:lnTo>
                    <a:pt x="108892" y="0"/>
                  </a:lnTo>
                  <a:lnTo>
                    <a:pt x="88951" y="4711"/>
                  </a:lnTo>
                  <a:lnTo>
                    <a:pt x="61451" y="23637"/>
                  </a:lnTo>
                  <a:lnTo>
                    <a:pt x="43690" y="41732"/>
                  </a:lnTo>
                  <a:lnTo>
                    <a:pt x="31896" y="61473"/>
                  </a:lnTo>
                  <a:lnTo>
                    <a:pt x="24268" y="97907"/>
                  </a:lnTo>
                  <a:lnTo>
                    <a:pt x="27598" y="132749"/>
                  </a:lnTo>
                  <a:lnTo>
                    <a:pt x="41582" y="165299"/>
                  </a:lnTo>
                  <a:lnTo>
                    <a:pt x="60205" y="180343"/>
                  </a:lnTo>
                  <a:lnTo>
                    <a:pt x="84080" y="189758"/>
                  </a:lnTo>
                  <a:lnTo>
                    <a:pt x="110289" y="193943"/>
                  </a:lnTo>
                  <a:lnTo>
                    <a:pt x="134415" y="189564"/>
                  </a:lnTo>
                  <a:lnTo>
                    <a:pt x="178985" y="17623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8128000" y="621181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8128000" y="726466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10528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3" name="Group 52"/>
          <p:cNvGrpSpPr/>
          <p:nvPr/>
        </p:nvGrpSpPr>
        <p:grpSpPr>
          <a:xfrm>
            <a:off x="1189720" y="1526632"/>
            <a:ext cx="147400" cy="473783"/>
            <a:chOff x="1189720" y="1526632"/>
            <a:chExt cx="147400" cy="473783"/>
          </a:xfrm>
        </p:grpSpPr>
        <p:sp>
          <p:nvSpPr>
            <p:cNvPr id="51" name="Freeform 50"/>
            <p:cNvSpPr/>
            <p:nvPr/>
          </p:nvSpPr>
          <p:spPr>
            <a:xfrm>
              <a:off x="1189720" y="1526632"/>
              <a:ext cx="31586" cy="473783"/>
            </a:xfrm>
            <a:custGeom>
              <a:avLst/>
              <a:gdLst/>
              <a:ahLst/>
              <a:cxnLst/>
              <a:rect l="0" t="0" r="0" b="0"/>
              <a:pathLst>
                <a:path w="31586" h="473783">
                  <a:moveTo>
                    <a:pt x="31585" y="0"/>
                  </a:moveTo>
                  <a:lnTo>
                    <a:pt x="23252" y="37478"/>
                  </a:lnTo>
                  <a:lnTo>
                    <a:pt x="15901" y="94490"/>
                  </a:lnTo>
                  <a:lnTo>
                    <a:pt x="12120" y="150439"/>
                  </a:lnTo>
                  <a:lnTo>
                    <a:pt x="11000" y="211471"/>
                  </a:lnTo>
                  <a:lnTo>
                    <a:pt x="10668" y="274008"/>
                  </a:lnTo>
                  <a:lnTo>
                    <a:pt x="10570" y="336991"/>
                  </a:lnTo>
                  <a:lnTo>
                    <a:pt x="10540" y="388928"/>
                  </a:lnTo>
                  <a:lnTo>
                    <a:pt x="3295" y="444889"/>
                  </a:lnTo>
                  <a:lnTo>
                    <a:pt x="0" y="47378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1337119" y="1979357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4" name="Group 63"/>
          <p:cNvGrpSpPr/>
          <p:nvPr/>
        </p:nvGrpSpPr>
        <p:grpSpPr>
          <a:xfrm>
            <a:off x="1848367" y="4007592"/>
            <a:ext cx="1805351" cy="478009"/>
            <a:chOff x="1848367" y="4007592"/>
            <a:chExt cx="1805351" cy="478009"/>
          </a:xfrm>
        </p:grpSpPr>
        <p:sp>
          <p:nvSpPr>
            <p:cNvPr id="54" name="Freeform 53"/>
            <p:cNvSpPr/>
            <p:nvPr/>
          </p:nvSpPr>
          <p:spPr>
            <a:xfrm>
              <a:off x="1848367" y="4007592"/>
              <a:ext cx="324173" cy="467480"/>
            </a:xfrm>
            <a:custGeom>
              <a:avLst/>
              <a:gdLst/>
              <a:ahLst/>
              <a:cxnLst/>
              <a:rect l="0" t="0" r="0" b="0"/>
              <a:pathLst>
                <a:path w="324173" h="467480">
                  <a:moveTo>
                    <a:pt x="68148" y="467479"/>
                  </a:moveTo>
                  <a:lnTo>
                    <a:pt x="53494" y="408863"/>
                  </a:lnTo>
                  <a:lnTo>
                    <a:pt x="47186" y="346283"/>
                  </a:lnTo>
                  <a:lnTo>
                    <a:pt x="40230" y="293789"/>
                  </a:lnTo>
                  <a:lnTo>
                    <a:pt x="36479" y="237811"/>
                  </a:lnTo>
                  <a:lnTo>
                    <a:pt x="25325" y="179438"/>
                  </a:lnTo>
                  <a:lnTo>
                    <a:pt x="17445" y="117864"/>
                  </a:lnTo>
                  <a:lnTo>
                    <a:pt x="4308" y="57968"/>
                  </a:lnTo>
                  <a:lnTo>
                    <a:pt x="0" y="36300"/>
                  </a:lnTo>
                  <a:lnTo>
                    <a:pt x="1985" y="14971"/>
                  </a:lnTo>
                  <a:lnTo>
                    <a:pt x="7662" y="7880"/>
                  </a:lnTo>
                  <a:lnTo>
                    <a:pt x="26447" y="0"/>
                  </a:lnTo>
                  <a:lnTo>
                    <a:pt x="63331" y="1154"/>
                  </a:lnTo>
                  <a:lnTo>
                    <a:pt x="120156" y="23607"/>
                  </a:lnTo>
                  <a:lnTo>
                    <a:pt x="180585" y="52185"/>
                  </a:lnTo>
                  <a:lnTo>
                    <a:pt x="236160" y="94163"/>
                  </a:lnTo>
                  <a:lnTo>
                    <a:pt x="285082" y="152126"/>
                  </a:lnTo>
                  <a:lnTo>
                    <a:pt x="317626" y="212667"/>
                  </a:lnTo>
                  <a:lnTo>
                    <a:pt x="322204" y="223905"/>
                  </a:lnTo>
                  <a:lnTo>
                    <a:pt x="324172" y="248870"/>
                  </a:lnTo>
                  <a:lnTo>
                    <a:pt x="315903" y="308614"/>
                  </a:lnTo>
                  <a:lnTo>
                    <a:pt x="300784" y="348268"/>
                  </a:lnTo>
                  <a:lnTo>
                    <a:pt x="281487" y="376656"/>
                  </a:lnTo>
                  <a:lnTo>
                    <a:pt x="244430" y="407208"/>
                  </a:lnTo>
                  <a:lnTo>
                    <a:pt x="185223" y="437244"/>
                  </a:lnTo>
                  <a:lnTo>
                    <a:pt x="125246" y="456666"/>
                  </a:lnTo>
                  <a:lnTo>
                    <a:pt x="95865" y="461504"/>
                  </a:lnTo>
                  <a:lnTo>
                    <a:pt x="47091" y="45695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2295541" y="4338201"/>
              <a:ext cx="10530" cy="147400"/>
            </a:xfrm>
            <a:custGeom>
              <a:avLst/>
              <a:gdLst/>
              <a:ahLst/>
              <a:cxnLst/>
              <a:rect l="0" t="0" r="0" b="0"/>
              <a:pathLst>
                <a:path w="10530" h="147400">
                  <a:moveTo>
                    <a:pt x="10529" y="0"/>
                  </a:moveTo>
                  <a:lnTo>
                    <a:pt x="2195" y="37478"/>
                  </a:lnTo>
                  <a:lnTo>
                    <a:pt x="434" y="88902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2306070" y="4201331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2438408" y="4284736"/>
              <a:ext cx="142070" cy="177088"/>
            </a:xfrm>
            <a:custGeom>
              <a:avLst/>
              <a:gdLst/>
              <a:ahLst/>
              <a:cxnLst/>
              <a:rect l="0" t="0" r="0" b="0"/>
              <a:pathLst>
                <a:path w="142070" h="177088">
                  <a:moveTo>
                    <a:pt x="57174" y="21880"/>
                  </a:moveTo>
                  <a:lnTo>
                    <a:pt x="62764" y="5112"/>
                  </a:lnTo>
                  <a:lnTo>
                    <a:pt x="59731" y="1343"/>
                  </a:lnTo>
                  <a:lnTo>
                    <a:pt x="53030" y="0"/>
                  </a:lnTo>
                  <a:lnTo>
                    <a:pt x="43883" y="274"/>
                  </a:lnTo>
                  <a:lnTo>
                    <a:pt x="14242" y="11838"/>
                  </a:lnTo>
                  <a:lnTo>
                    <a:pt x="7496" y="19865"/>
                  </a:lnTo>
                  <a:lnTo>
                    <a:pt x="0" y="41261"/>
                  </a:lnTo>
                  <a:lnTo>
                    <a:pt x="2681" y="48839"/>
                  </a:lnTo>
                  <a:lnTo>
                    <a:pt x="9147" y="53890"/>
                  </a:lnTo>
                  <a:lnTo>
                    <a:pt x="28810" y="59503"/>
                  </a:lnTo>
                  <a:lnTo>
                    <a:pt x="65018" y="65003"/>
                  </a:lnTo>
                  <a:lnTo>
                    <a:pt x="119992" y="87538"/>
                  </a:lnTo>
                  <a:lnTo>
                    <a:pt x="135006" y="101364"/>
                  </a:lnTo>
                  <a:lnTo>
                    <a:pt x="140648" y="109964"/>
                  </a:lnTo>
                  <a:lnTo>
                    <a:pt x="142069" y="118037"/>
                  </a:lnTo>
                  <a:lnTo>
                    <a:pt x="140677" y="125759"/>
                  </a:lnTo>
                  <a:lnTo>
                    <a:pt x="132891" y="140578"/>
                  </a:lnTo>
                  <a:lnTo>
                    <a:pt x="121632" y="154963"/>
                  </a:lnTo>
                  <a:lnTo>
                    <a:pt x="96550" y="170626"/>
                  </a:lnTo>
                  <a:lnTo>
                    <a:pt x="61302" y="177087"/>
                  </a:lnTo>
                  <a:lnTo>
                    <a:pt x="37952" y="172359"/>
                  </a:lnTo>
                  <a:lnTo>
                    <a:pt x="4532" y="15875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2717331" y="4064460"/>
              <a:ext cx="20408" cy="368499"/>
            </a:xfrm>
            <a:custGeom>
              <a:avLst/>
              <a:gdLst/>
              <a:ahLst/>
              <a:cxnLst/>
              <a:rect l="0" t="0" r="0" b="0"/>
              <a:pathLst>
                <a:path w="20408" h="368499">
                  <a:moveTo>
                    <a:pt x="9878" y="0"/>
                  </a:moveTo>
                  <a:lnTo>
                    <a:pt x="1545" y="52051"/>
                  </a:lnTo>
                  <a:lnTo>
                    <a:pt x="0" y="111349"/>
                  </a:lnTo>
                  <a:lnTo>
                    <a:pt x="2662" y="168303"/>
                  </a:lnTo>
                  <a:lnTo>
                    <a:pt x="7740" y="216764"/>
                  </a:lnTo>
                  <a:lnTo>
                    <a:pt x="12364" y="272457"/>
                  </a:lnTo>
                  <a:lnTo>
                    <a:pt x="18024" y="322884"/>
                  </a:lnTo>
                  <a:lnTo>
                    <a:pt x="20407" y="3684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2611396" y="4216322"/>
              <a:ext cx="221099" cy="27124"/>
            </a:xfrm>
            <a:custGeom>
              <a:avLst/>
              <a:gdLst/>
              <a:ahLst/>
              <a:cxnLst/>
              <a:rect l="0" t="0" r="0" b="0"/>
              <a:pathLst>
                <a:path w="221099" h="27124">
                  <a:moveTo>
                    <a:pt x="221098" y="6066"/>
                  </a:moveTo>
                  <a:lnTo>
                    <a:pt x="188646" y="0"/>
                  </a:lnTo>
                  <a:lnTo>
                    <a:pt x="125578" y="5036"/>
                  </a:lnTo>
                  <a:lnTo>
                    <a:pt x="68393" y="14268"/>
                  </a:lnTo>
                  <a:lnTo>
                    <a:pt x="25208" y="24237"/>
                  </a:lnTo>
                  <a:lnTo>
                    <a:pt x="0" y="2712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2860076" y="4294606"/>
              <a:ext cx="182989" cy="181255"/>
            </a:xfrm>
            <a:custGeom>
              <a:avLst/>
              <a:gdLst/>
              <a:ahLst/>
              <a:cxnLst/>
              <a:rect l="0" t="0" r="0" b="0"/>
              <a:pathLst>
                <a:path w="182989" h="181255">
                  <a:moveTo>
                    <a:pt x="67175" y="117294"/>
                  </a:moveTo>
                  <a:lnTo>
                    <a:pt x="83942" y="106116"/>
                  </a:lnTo>
                  <a:lnTo>
                    <a:pt x="95294" y="91269"/>
                  </a:lnTo>
                  <a:lnTo>
                    <a:pt x="103069" y="71802"/>
                  </a:lnTo>
                  <a:lnTo>
                    <a:pt x="106525" y="47553"/>
                  </a:lnTo>
                  <a:lnTo>
                    <a:pt x="101821" y="27417"/>
                  </a:lnTo>
                  <a:lnTo>
                    <a:pt x="97291" y="18771"/>
                  </a:lnTo>
                  <a:lnTo>
                    <a:pt x="82900" y="6046"/>
                  </a:lnTo>
                  <a:lnTo>
                    <a:pt x="74149" y="1015"/>
                  </a:lnTo>
                  <a:lnTo>
                    <a:pt x="65975" y="0"/>
                  </a:lnTo>
                  <a:lnTo>
                    <a:pt x="50654" y="5112"/>
                  </a:lnTo>
                  <a:lnTo>
                    <a:pt x="28874" y="21144"/>
                  </a:lnTo>
                  <a:lnTo>
                    <a:pt x="13193" y="46301"/>
                  </a:lnTo>
                  <a:lnTo>
                    <a:pt x="1137" y="75983"/>
                  </a:lnTo>
                  <a:lnTo>
                    <a:pt x="0" y="96594"/>
                  </a:lnTo>
                  <a:lnTo>
                    <a:pt x="8802" y="138422"/>
                  </a:lnTo>
                  <a:lnTo>
                    <a:pt x="21344" y="156320"/>
                  </a:lnTo>
                  <a:lnTo>
                    <a:pt x="29602" y="164369"/>
                  </a:lnTo>
                  <a:lnTo>
                    <a:pt x="38617" y="167394"/>
                  </a:lnTo>
                  <a:lnTo>
                    <a:pt x="57992" y="164517"/>
                  </a:lnTo>
                  <a:lnTo>
                    <a:pt x="75182" y="152321"/>
                  </a:lnTo>
                  <a:lnTo>
                    <a:pt x="89451" y="135201"/>
                  </a:lnTo>
                  <a:lnTo>
                    <a:pt x="113459" y="83093"/>
                  </a:lnTo>
                  <a:lnTo>
                    <a:pt x="113579" y="113181"/>
                  </a:lnTo>
                  <a:lnTo>
                    <a:pt x="119384" y="135353"/>
                  </a:lnTo>
                  <a:lnTo>
                    <a:pt x="142175" y="168651"/>
                  </a:lnTo>
                  <a:lnTo>
                    <a:pt x="148761" y="176099"/>
                  </a:lnTo>
                  <a:lnTo>
                    <a:pt x="155491" y="179894"/>
                  </a:lnTo>
                  <a:lnTo>
                    <a:pt x="162317" y="181254"/>
                  </a:lnTo>
                  <a:lnTo>
                    <a:pt x="182988" y="18046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3064121" y="4309796"/>
              <a:ext cx="136872" cy="165276"/>
            </a:xfrm>
            <a:custGeom>
              <a:avLst/>
              <a:gdLst/>
              <a:ahLst/>
              <a:cxnLst/>
              <a:rect l="0" t="0" r="0" b="0"/>
              <a:pathLst>
                <a:path w="136872" h="165276">
                  <a:moveTo>
                    <a:pt x="0" y="28405"/>
                  </a:moveTo>
                  <a:lnTo>
                    <a:pt x="1" y="87022"/>
                  </a:lnTo>
                  <a:lnTo>
                    <a:pt x="11453" y="143618"/>
                  </a:lnTo>
                  <a:lnTo>
                    <a:pt x="14655" y="154347"/>
                  </a:lnTo>
                  <a:lnTo>
                    <a:pt x="16789" y="156820"/>
                  </a:lnTo>
                  <a:lnTo>
                    <a:pt x="18212" y="153789"/>
                  </a:lnTo>
                  <a:lnTo>
                    <a:pt x="18623" y="137944"/>
                  </a:lnTo>
                  <a:lnTo>
                    <a:pt x="12474" y="86524"/>
                  </a:lnTo>
                  <a:lnTo>
                    <a:pt x="14225" y="43676"/>
                  </a:lnTo>
                  <a:lnTo>
                    <a:pt x="20360" y="21154"/>
                  </a:lnTo>
                  <a:lnTo>
                    <a:pt x="30886" y="3345"/>
                  </a:lnTo>
                  <a:lnTo>
                    <a:pt x="38138" y="0"/>
                  </a:lnTo>
                  <a:lnTo>
                    <a:pt x="46483" y="110"/>
                  </a:lnTo>
                  <a:lnTo>
                    <a:pt x="63943" y="6471"/>
                  </a:lnTo>
                  <a:lnTo>
                    <a:pt x="86927" y="24375"/>
                  </a:lnTo>
                  <a:lnTo>
                    <a:pt x="122726" y="76964"/>
                  </a:lnTo>
                  <a:lnTo>
                    <a:pt x="132680" y="117012"/>
                  </a:lnTo>
                  <a:lnTo>
                    <a:pt x="136871" y="16527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3279702" y="4304647"/>
              <a:ext cx="89747" cy="170426"/>
            </a:xfrm>
            <a:custGeom>
              <a:avLst/>
              <a:gdLst/>
              <a:ahLst/>
              <a:cxnLst/>
              <a:rect l="0" t="0" r="0" b="0"/>
              <a:pathLst>
                <a:path w="89747" h="170426">
                  <a:moveTo>
                    <a:pt x="89746" y="33554"/>
                  </a:moveTo>
                  <a:lnTo>
                    <a:pt x="78568" y="16787"/>
                  </a:lnTo>
                  <a:lnTo>
                    <a:pt x="63721" y="5435"/>
                  </a:lnTo>
                  <a:lnTo>
                    <a:pt x="54848" y="770"/>
                  </a:lnTo>
                  <a:lnTo>
                    <a:pt x="46594" y="0"/>
                  </a:lnTo>
                  <a:lnTo>
                    <a:pt x="31183" y="5383"/>
                  </a:lnTo>
                  <a:lnTo>
                    <a:pt x="9353" y="27157"/>
                  </a:lnTo>
                  <a:lnTo>
                    <a:pt x="1373" y="52158"/>
                  </a:lnTo>
                  <a:lnTo>
                    <a:pt x="0" y="95999"/>
                  </a:lnTo>
                  <a:lnTo>
                    <a:pt x="5406" y="122138"/>
                  </a:lnTo>
                  <a:lnTo>
                    <a:pt x="15606" y="141555"/>
                  </a:lnTo>
                  <a:lnTo>
                    <a:pt x="31059" y="154864"/>
                  </a:lnTo>
                  <a:lnTo>
                    <a:pt x="49625" y="163509"/>
                  </a:lnTo>
                  <a:lnTo>
                    <a:pt x="89746" y="17042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3443147" y="4303076"/>
              <a:ext cx="210571" cy="169516"/>
            </a:xfrm>
            <a:custGeom>
              <a:avLst/>
              <a:gdLst/>
              <a:ahLst/>
              <a:cxnLst/>
              <a:rect l="0" t="0" r="0" b="0"/>
              <a:pathLst>
                <a:path w="210571" h="169516">
                  <a:moveTo>
                    <a:pt x="0" y="87768"/>
                  </a:moveTo>
                  <a:lnTo>
                    <a:pt x="37478" y="79434"/>
                  </a:lnTo>
                  <a:lnTo>
                    <a:pt x="61111" y="75875"/>
                  </a:lnTo>
                  <a:lnTo>
                    <a:pt x="92976" y="60717"/>
                  </a:lnTo>
                  <a:lnTo>
                    <a:pt x="109953" y="48059"/>
                  </a:lnTo>
                  <a:lnTo>
                    <a:pt x="114247" y="39069"/>
                  </a:lnTo>
                  <a:lnTo>
                    <a:pt x="115897" y="16601"/>
                  </a:lnTo>
                  <a:lnTo>
                    <a:pt x="111190" y="8737"/>
                  </a:lnTo>
                  <a:lnTo>
                    <a:pt x="103372" y="3496"/>
                  </a:lnTo>
                  <a:lnTo>
                    <a:pt x="93482" y="0"/>
                  </a:lnTo>
                  <a:lnTo>
                    <a:pt x="83378" y="10"/>
                  </a:lnTo>
                  <a:lnTo>
                    <a:pt x="62794" y="6260"/>
                  </a:lnTo>
                  <a:lnTo>
                    <a:pt x="45066" y="19957"/>
                  </a:lnTo>
                  <a:lnTo>
                    <a:pt x="30558" y="37742"/>
                  </a:lnTo>
                  <a:lnTo>
                    <a:pt x="20210" y="57345"/>
                  </a:lnTo>
                  <a:lnTo>
                    <a:pt x="17951" y="80875"/>
                  </a:lnTo>
                  <a:lnTo>
                    <a:pt x="26033" y="128520"/>
                  </a:lnTo>
                  <a:lnTo>
                    <a:pt x="31394" y="137163"/>
                  </a:lnTo>
                  <a:lnTo>
                    <a:pt x="46708" y="149885"/>
                  </a:lnTo>
                  <a:lnTo>
                    <a:pt x="75061" y="163625"/>
                  </a:lnTo>
                  <a:lnTo>
                    <a:pt x="111278" y="169515"/>
                  </a:lnTo>
                  <a:lnTo>
                    <a:pt x="157032" y="163100"/>
                  </a:lnTo>
                  <a:lnTo>
                    <a:pt x="210570" y="15093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0" name="Group 89"/>
          <p:cNvGrpSpPr/>
          <p:nvPr/>
        </p:nvGrpSpPr>
        <p:grpSpPr>
          <a:xfrm>
            <a:off x="4001158" y="3994492"/>
            <a:ext cx="4916809" cy="659565"/>
            <a:chOff x="4001158" y="3994492"/>
            <a:chExt cx="4916809" cy="659565"/>
          </a:xfrm>
        </p:grpSpPr>
        <p:sp>
          <p:nvSpPr>
            <p:cNvPr id="65" name="Freeform 64"/>
            <p:cNvSpPr/>
            <p:nvPr/>
          </p:nvSpPr>
          <p:spPr>
            <a:xfrm>
              <a:off x="4038158" y="3994492"/>
              <a:ext cx="173571" cy="470052"/>
            </a:xfrm>
            <a:custGeom>
              <a:avLst/>
              <a:gdLst/>
              <a:ahLst/>
              <a:cxnLst/>
              <a:rect l="0" t="0" r="0" b="0"/>
              <a:pathLst>
                <a:path w="173571" h="470052">
                  <a:moveTo>
                    <a:pt x="47228" y="470051"/>
                  </a:moveTo>
                  <a:lnTo>
                    <a:pt x="38895" y="421120"/>
                  </a:lnTo>
                  <a:lnTo>
                    <a:pt x="34230" y="373275"/>
                  </a:lnTo>
                  <a:lnTo>
                    <a:pt x="27763" y="310295"/>
                  </a:lnTo>
                  <a:lnTo>
                    <a:pt x="21053" y="261409"/>
                  </a:lnTo>
                  <a:lnTo>
                    <a:pt x="17245" y="209880"/>
                  </a:lnTo>
                  <a:lnTo>
                    <a:pt x="8723" y="147301"/>
                  </a:lnTo>
                  <a:lnTo>
                    <a:pt x="2707" y="86067"/>
                  </a:lnTo>
                  <a:lnTo>
                    <a:pt x="0" y="73682"/>
                  </a:lnTo>
                  <a:lnTo>
                    <a:pt x="3230" y="47442"/>
                  </a:lnTo>
                  <a:lnTo>
                    <a:pt x="7368" y="33894"/>
                  </a:lnTo>
                  <a:lnTo>
                    <a:pt x="21323" y="15720"/>
                  </a:lnTo>
                  <a:lnTo>
                    <a:pt x="29958" y="9237"/>
                  </a:lnTo>
                  <a:lnTo>
                    <a:pt x="52031" y="2032"/>
                  </a:lnTo>
                  <a:lnTo>
                    <a:pt x="76268" y="0"/>
                  </a:lnTo>
                  <a:lnTo>
                    <a:pt x="136710" y="11260"/>
                  </a:lnTo>
                  <a:lnTo>
                    <a:pt x="173570" y="173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4001158" y="4232916"/>
              <a:ext cx="168457" cy="42115"/>
            </a:xfrm>
            <a:custGeom>
              <a:avLst/>
              <a:gdLst/>
              <a:ahLst/>
              <a:cxnLst/>
              <a:rect l="0" t="0" r="0" b="0"/>
              <a:pathLst>
                <a:path w="168457" h="42115">
                  <a:moveTo>
                    <a:pt x="168456" y="0"/>
                  </a:moveTo>
                  <a:lnTo>
                    <a:pt x="151688" y="11179"/>
                  </a:lnTo>
                  <a:lnTo>
                    <a:pt x="93010" y="22876"/>
                  </a:lnTo>
                  <a:lnTo>
                    <a:pt x="38259" y="35455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4211728" y="4243444"/>
              <a:ext cx="115814" cy="181596"/>
            </a:xfrm>
            <a:custGeom>
              <a:avLst/>
              <a:gdLst/>
              <a:ahLst/>
              <a:cxnLst/>
              <a:rect l="0" t="0" r="0" b="0"/>
              <a:pathLst>
                <a:path w="115814" h="181596">
                  <a:moveTo>
                    <a:pt x="0" y="84229"/>
                  </a:moveTo>
                  <a:lnTo>
                    <a:pt x="23719" y="142845"/>
                  </a:lnTo>
                  <a:lnTo>
                    <a:pt x="36097" y="181595"/>
                  </a:lnTo>
                  <a:lnTo>
                    <a:pt x="24899" y="136450"/>
                  </a:lnTo>
                  <a:lnTo>
                    <a:pt x="23365" y="98272"/>
                  </a:lnTo>
                  <a:lnTo>
                    <a:pt x="35861" y="42578"/>
                  </a:lnTo>
                  <a:lnTo>
                    <a:pt x="41455" y="34234"/>
                  </a:lnTo>
                  <a:lnTo>
                    <a:pt x="57028" y="21845"/>
                  </a:lnTo>
                  <a:lnTo>
                    <a:pt x="99623" y="3686"/>
                  </a:lnTo>
                  <a:lnTo>
                    <a:pt x="115813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4363372" y="4275030"/>
              <a:ext cx="117507" cy="160783"/>
            </a:xfrm>
            <a:custGeom>
              <a:avLst/>
              <a:gdLst/>
              <a:ahLst/>
              <a:cxnLst/>
              <a:rect l="0" t="0" r="0" b="0"/>
              <a:pathLst>
                <a:path w="117507" h="160783">
                  <a:moveTo>
                    <a:pt x="79983" y="10528"/>
                  </a:moveTo>
                  <a:lnTo>
                    <a:pt x="63215" y="4939"/>
                  </a:lnTo>
                  <a:lnTo>
                    <a:pt x="45624" y="8434"/>
                  </a:lnTo>
                  <a:lnTo>
                    <a:pt x="27278" y="18956"/>
                  </a:lnTo>
                  <a:lnTo>
                    <a:pt x="11324" y="35331"/>
                  </a:lnTo>
                  <a:lnTo>
                    <a:pt x="2675" y="57427"/>
                  </a:lnTo>
                  <a:lnTo>
                    <a:pt x="0" y="82845"/>
                  </a:lnTo>
                  <a:lnTo>
                    <a:pt x="2711" y="109739"/>
                  </a:lnTo>
                  <a:lnTo>
                    <a:pt x="10935" y="131051"/>
                  </a:lnTo>
                  <a:lnTo>
                    <a:pt x="16403" y="140010"/>
                  </a:lnTo>
                  <a:lnTo>
                    <a:pt x="31838" y="153084"/>
                  </a:lnTo>
                  <a:lnTo>
                    <a:pt x="40867" y="158208"/>
                  </a:lnTo>
                  <a:lnTo>
                    <a:pt x="63378" y="160782"/>
                  </a:lnTo>
                  <a:lnTo>
                    <a:pt x="75932" y="159830"/>
                  </a:lnTo>
                  <a:lnTo>
                    <a:pt x="96120" y="149415"/>
                  </a:lnTo>
                  <a:lnTo>
                    <a:pt x="104779" y="141724"/>
                  </a:lnTo>
                  <a:lnTo>
                    <a:pt x="114400" y="120700"/>
                  </a:lnTo>
                  <a:lnTo>
                    <a:pt x="117506" y="95759"/>
                  </a:lnTo>
                  <a:lnTo>
                    <a:pt x="114987" y="69076"/>
                  </a:lnTo>
                  <a:lnTo>
                    <a:pt x="106848" y="47858"/>
                  </a:lnTo>
                  <a:lnTo>
                    <a:pt x="82560" y="15173"/>
                  </a:lnTo>
                  <a:lnTo>
                    <a:pt x="72159" y="6743"/>
                  </a:lnTo>
                  <a:lnTo>
                    <a:pt x="58926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4517054" y="4313095"/>
              <a:ext cx="252685" cy="119864"/>
            </a:xfrm>
            <a:custGeom>
              <a:avLst/>
              <a:gdLst/>
              <a:ahLst/>
              <a:cxnLst/>
              <a:rect l="0" t="0" r="0" b="0"/>
              <a:pathLst>
                <a:path w="252685" h="119864">
                  <a:moveTo>
                    <a:pt x="0" y="46163"/>
                  </a:moveTo>
                  <a:lnTo>
                    <a:pt x="0" y="104780"/>
                  </a:lnTo>
                  <a:lnTo>
                    <a:pt x="1170" y="108638"/>
                  </a:lnTo>
                  <a:lnTo>
                    <a:pt x="3120" y="106530"/>
                  </a:lnTo>
                  <a:lnTo>
                    <a:pt x="7236" y="91710"/>
                  </a:lnTo>
                  <a:lnTo>
                    <a:pt x="15684" y="30729"/>
                  </a:lnTo>
                  <a:lnTo>
                    <a:pt x="20985" y="20666"/>
                  </a:lnTo>
                  <a:lnTo>
                    <a:pt x="36233" y="6365"/>
                  </a:lnTo>
                  <a:lnTo>
                    <a:pt x="44042" y="4423"/>
                  </a:lnTo>
                  <a:lnTo>
                    <a:pt x="51588" y="5468"/>
                  </a:lnTo>
                  <a:lnTo>
                    <a:pt x="58958" y="8504"/>
                  </a:lnTo>
                  <a:lnTo>
                    <a:pt x="80510" y="29546"/>
                  </a:lnTo>
                  <a:lnTo>
                    <a:pt x="96125" y="58007"/>
                  </a:lnTo>
                  <a:lnTo>
                    <a:pt x="98094" y="78333"/>
                  </a:lnTo>
                  <a:lnTo>
                    <a:pt x="96240" y="90876"/>
                  </a:lnTo>
                  <a:lnTo>
                    <a:pt x="95416" y="80853"/>
                  </a:lnTo>
                  <a:lnTo>
                    <a:pt x="100541" y="48903"/>
                  </a:lnTo>
                  <a:lnTo>
                    <a:pt x="115058" y="15389"/>
                  </a:lnTo>
                  <a:lnTo>
                    <a:pt x="123499" y="8100"/>
                  </a:lnTo>
                  <a:lnTo>
                    <a:pt x="145355" y="0"/>
                  </a:lnTo>
                  <a:lnTo>
                    <a:pt x="167548" y="2640"/>
                  </a:lnTo>
                  <a:lnTo>
                    <a:pt x="178379" y="6619"/>
                  </a:lnTo>
                  <a:lnTo>
                    <a:pt x="196653" y="23518"/>
                  </a:lnTo>
                  <a:lnTo>
                    <a:pt x="238739" y="79805"/>
                  </a:lnTo>
                  <a:lnTo>
                    <a:pt x="252684" y="11986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5098862" y="4222305"/>
              <a:ext cx="197302" cy="210770"/>
            </a:xfrm>
            <a:custGeom>
              <a:avLst/>
              <a:gdLst/>
              <a:ahLst/>
              <a:cxnLst/>
              <a:rect l="0" t="0" r="0" b="0"/>
              <a:pathLst>
                <a:path w="197302" h="210770">
                  <a:moveTo>
                    <a:pt x="155187" y="115896"/>
                  </a:moveTo>
                  <a:lnTo>
                    <a:pt x="139546" y="89510"/>
                  </a:lnTo>
                  <a:lnTo>
                    <a:pt x="120343" y="32584"/>
                  </a:lnTo>
                  <a:lnTo>
                    <a:pt x="106945" y="14138"/>
                  </a:lnTo>
                  <a:lnTo>
                    <a:pt x="98459" y="5943"/>
                  </a:lnTo>
                  <a:lnTo>
                    <a:pt x="89293" y="1650"/>
                  </a:lnTo>
                  <a:lnTo>
                    <a:pt x="69749" y="0"/>
                  </a:lnTo>
                  <a:lnTo>
                    <a:pt x="52484" y="6285"/>
                  </a:lnTo>
                  <a:lnTo>
                    <a:pt x="37012" y="18047"/>
                  </a:lnTo>
                  <a:lnTo>
                    <a:pt x="22336" y="34973"/>
                  </a:lnTo>
                  <a:lnTo>
                    <a:pt x="6509" y="69822"/>
                  </a:lnTo>
                  <a:lnTo>
                    <a:pt x="0" y="109784"/>
                  </a:lnTo>
                  <a:lnTo>
                    <a:pt x="6206" y="156803"/>
                  </a:lnTo>
                  <a:lnTo>
                    <a:pt x="16548" y="188068"/>
                  </a:lnTo>
                  <a:lnTo>
                    <a:pt x="27669" y="204905"/>
                  </a:lnTo>
                  <a:lnTo>
                    <a:pt x="35080" y="209160"/>
                  </a:lnTo>
                  <a:lnTo>
                    <a:pt x="52673" y="210769"/>
                  </a:lnTo>
                  <a:lnTo>
                    <a:pt x="61108" y="207221"/>
                  </a:lnTo>
                  <a:lnTo>
                    <a:pt x="76719" y="193920"/>
                  </a:lnTo>
                  <a:lnTo>
                    <a:pt x="93073" y="166700"/>
                  </a:lnTo>
                  <a:lnTo>
                    <a:pt x="107909" y="117656"/>
                  </a:lnTo>
                  <a:lnTo>
                    <a:pt x="111543" y="86132"/>
                  </a:lnTo>
                  <a:lnTo>
                    <a:pt x="112053" y="87865"/>
                  </a:lnTo>
                  <a:lnTo>
                    <a:pt x="112393" y="93699"/>
                  </a:lnTo>
                  <a:lnTo>
                    <a:pt x="124050" y="118678"/>
                  </a:lnTo>
                  <a:lnTo>
                    <a:pt x="147911" y="148306"/>
                  </a:lnTo>
                  <a:lnTo>
                    <a:pt x="197301" y="17906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5571801" y="4043403"/>
              <a:ext cx="19161" cy="389556"/>
            </a:xfrm>
            <a:custGeom>
              <a:avLst/>
              <a:gdLst/>
              <a:ahLst/>
              <a:cxnLst/>
              <a:rect l="0" t="0" r="0" b="0"/>
              <a:pathLst>
                <a:path w="19161" h="389556">
                  <a:moveTo>
                    <a:pt x="19160" y="0"/>
                  </a:moveTo>
                  <a:lnTo>
                    <a:pt x="7707" y="48931"/>
                  </a:lnTo>
                  <a:lnTo>
                    <a:pt x="0" y="108061"/>
                  </a:lnTo>
                  <a:lnTo>
                    <a:pt x="6686" y="170555"/>
                  </a:lnTo>
                  <a:lnTo>
                    <a:pt x="11175" y="217431"/>
                  </a:lnTo>
                  <a:lnTo>
                    <a:pt x="16794" y="272654"/>
                  </a:lnTo>
                  <a:lnTo>
                    <a:pt x="18459" y="322942"/>
                  </a:lnTo>
                  <a:lnTo>
                    <a:pt x="15833" y="361238"/>
                  </a:lnTo>
                  <a:lnTo>
                    <a:pt x="8632" y="3895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5639695" y="4285104"/>
              <a:ext cx="161837" cy="158847"/>
            </a:xfrm>
            <a:custGeom>
              <a:avLst/>
              <a:gdLst/>
              <a:ahLst/>
              <a:cxnLst/>
              <a:rect l="0" t="0" r="0" b="0"/>
              <a:pathLst>
                <a:path w="161837" h="158847">
                  <a:moveTo>
                    <a:pt x="98665" y="63625"/>
                  </a:moveTo>
                  <a:lnTo>
                    <a:pt x="109843" y="52447"/>
                  </a:lnTo>
                  <a:lnTo>
                    <a:pt x="110797" y="45645"/>
                  </a:lnTo>
                  <a:lnTo>
                    <a:pt x="105616" y="28728"/>
                  </a:lnTo>
                  <a:lnTo>
                    <a:pt x="89546" y="5062"/>
                  </a:lnTo>
                  <a:lnTo>
                    <a:pt x="80887" y="1187"/>
                  </a:lnTo>
                  <a:lnTo>
                    <a:pt x="58788" y="0"/>
                  </a:lnTo>
                  <a:lnTo>
                    <a:pt x="39608" y="6492"/>
                  </a:lnTo>
                  <a:lnTo>
                    <a:pt x="31218" y="11498"/>
                  </a:lnTo>
                  <a:lnTo>
                    <a:pt x="18775" y="26420"/>
                  </a:lnTo>
                  <a:lnTo>
                    <a:pt x="1256" y="64595"/>
                  </a:lnTo>
                  <a:lnTo>
                    <a:pt x="0" y="88233"/>
                  </a:lnTo>
                  <a:lnTo>
                    <a:pt x="8726" y="135947"/>
                  </a:lnTo>
                  <a:lnTo>
                    <a:pt x="14139" y="144595"/>
                  </a:lnTo>
                  <a:lnTo>
                    <a:pt x="29512" y="157324"/>
                  </a:lnTo>
                  <a:lnTo>
                    <a:pt x="38525" y="158846"/>
                  </a:lnTo>
                  <a:lnTo>
                    <a:pt x="57898" y="154299"/>
                  </a:lnTo>
                  <a:lnTo>
                    <a:pt x="75087" y="138240"/>
                  </a:lnTo>
                  <a:lnTo>
                    <a:pt x="94798" y="102891"/>
                  </a:lnTo>
                  <a:lnTo>
                    <a:pt x="101626" y="77567"/>
                  </a:lnTo>
                  <a:lnTo>
                    <a:pt x="101232" y="50599"/>
                  </a:lnTo>
                  <a:lnTo>
                    <a:pt x="102716" y="51432"/>
                  </a:lnTo>
                  <a:lnTo>
                    <a:pt x="120078" y="105247"/>
                  </a:lnTo>
                  <a:lnTo>
                    <a:pt x="123469" y="115940"/>
                  </a:lnTo>
                  <a:lnTo>
                    <a:pt x="129239" y="124238"/>
                  </a:lnTo>
                  <a:lnTo>
                    <a:pt x="161836" y="1478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5805107" y="4261607"/>
              <a:ext cx="122767" cy="152218"/>
            </a:xfrm>
            <a:custGeom>
              <a:avLst/>
              <a:gdLst/>
              <a:ahLst/>
              <a:cxnLst/>
              <a:rect l="0" t="0" r="0" b="0"/>
              <a:pathLst>
                <a:path w="122767" h="152218">
                  <a:moveTo>
                    <a:pt x="28009" y="55537"/>
                  </a:moveTo>
                  <a:lnTo>
                    <a:pt x="35245" y="83093"/>
                  </a:lnTo>
                  <a:lnTo>
                    <a:pt x="41007" y="136196"/>
                  </a:lnTo>
                  <a:lnTo>
                    <a:pt x="43693" y="147914"/>
                  </a:lnTo>
                  <a:lnTo>
                    <a:pt x="43144" y="152217"/>
                  </a:lnTo>
                  <a:lnTo>
                    <a:pt x="40439" y="151576"/>
                  </a:lnTo>
                  <a:lnTo>
                    <a:pt x="36296" y="147639"/>
                  </a:lnTo>
                  <a:lnTo>
                    <a:pt x="8493" y="87429"/>
                  </a:lnTo>
                  <a:lnTo>
                    <a:pt x="0" y="50039"/>
                  </a:lnTo>
                  <a:lnTo>
                    <a:pt x="4252" y="29307"/>
                  </a:lnTo>
                  <a:lnTo>
                    <a:pt x="8662" y="20502"/>
                  </a:lnTo>
                  <a:lnTo>
                    <a:pt x="22920" y="7601"/>
                  </a:lnTo>
                  <a:lnTo>
                    <a:pt x="31635" y="2523"/>
                  </a:lnTo>
                  <a:lnTo>
                    <a:pt x="50678" y="0"/>
                  </a:lnTo>
                  <a:lnTo>
                    <a:pt x="105647" y="3683"/>
                  </a:lnTo>
                  <a:lnTo>
                    <a:pt x="111353" y="5760"/>
                  </a:lnTo>
                  <a:lnTo>
                    <a:pt x="122766" y="1342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5875230" y="4294292"/>
              <a:ext cx="208528" cy="317651"/>
            </a:xfrm>
            <a:custGeom>
              <a:avLst/>
              <a:gdLst/>
              <a:ahLst/>
              <a:cxnLst/>
              <a:rect l="0" t="0" r="0" b="0"/>
              <a:pathLst>
                <a:path w="208528" h="317651">
                  <a:moveTo>
                    <a:pt x="157928" y="96552"/>
                  </a:moveTo>
                  <a:lnTo>
                    <a:pt x="174696" y="90962"/>
                  </a:lnTo>
                  <a:lnTo>
                    <a:pt x="186047" y="78860"/>
                  </a:lnTo>
                  <a:lnTo>
                    <a:pt x="190712" y="70719"/>
                  </a:lnTo>
                  <a:lnTo>
                    <a:pt x="191482" y="61782"/>
                  </a:lnTo>
                  <a:lnTo>
                    <a:pt x="186099" y="42494"/>
                  </a:lnTo>
                  <a:lnTo>
                    <a:pt x="169914" y="17494"/>
                  </a:lnTo>
                  <a:lnTo>
                    <a:pt x="153896" y="5653"/>
                  </a:lnTo>
                  <a:lnTo>
                    <a:pt x="144711" y="857"/>
                  </a:lnTo>
                  <a:lnTo>
                    <a:pt x="135079" y="0"/>
                  </a:lnTo>
                  <a:lnTo>
                    <a:pt x="115017" y="5287"/>
                  </a:lnTo>
                  <a:lnTo>
                    <a:pt x="97523" y="21674"/>
                  </a:lnTo>
                  <a:lnTo>
                    <a:pt x="89582" y="32595"/>
                  </a:lnTo>
                  <a:lnTo>
                    <a:pt x="83878" y="60328"/>
                  </a:lnTo>
                  <a:lnTo>
                    <a:pt x="86412" y="88641"/>
                  </a:lnTo>
                  <a:lnTo>
                    <a:pt x="95338" y="109023"/>
                  </a:lnTo>
                  <a:lnTo>
                    <a:pt x="110223" y="122762"/>
                  </a:lnTo>
                  <a:lnTo>
                    <a:pt x="119105" y="128063"/>
                  </a:lnTo>
                  <a:lnTo>
                    <a:pt x="127367" y="129258"/>
                  </a:lnTo>
                  <a:lnTo>
                    <a:pt x="135214" y="127714"/>
                  </a:lnTo>
                  <a:lnTo>
                    <a:pt x="142785" y="124346"/>
                  </a:lnTo>
                  <a:lnTo>
                    <a:pt x="154317" y="111244"/>
                  </a:lnTo>
                  <a:lnTo>
                    <a:pt x="171252" y="74237"/>
                  </a:lnTo>
                  <a:lnTo>
                    <a:pt x="173830" y="72317"/>
                  </a:lnTo>
                  <a:lnTo>
                    <a:pt x="175548" y="75716"/>
                  </a:lnTo>
                  <a:lnTo>
                    <a:pt x="186938" y="127430"/>
                  </a:lnTo>
                  <a:lnTo>
                    <a:pt x="200227" y="181333"/>
                  </a:lnTo>
                  <a:lnTo>
                    <a:pt x="208527" y="237041"/>
                  </a:lnTo>
                  <a:lnTo>
                    <a:pt x="205698" y="247533"/>
                  </a:lnTo>
                  <a:lnTo>
                    <a:pt x="200304" y="255697"/>
                  </a:lnTo>
                  <a:lnTo>
                    <a:pt x="193197" y="262310"/>
                  </a:lnTo>
                  <a:lnTo>
                    <a:pt x="172823" y="269658"/>
                  </a:lnTo>
                  <a:lnTo>
                    <a:pt x="121616" y="274375"/>
                  </a:lnTo>
                  <a:lnTo>
                    <a:pt x="66441" y="284882"/>
                  </a:lnTo>
                  <a:lnTo>
                    <a:pt x="19840" y="305155"/>
                  </a:lnTo>
                  <a:lnTo>
                    <a:pt x="0" y="31765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6109932" y="4260120"/>
              <a:ext cx="123268" cy="196780"/>
            </a:xfrm>
            <a:custGeom>
              <a:avLst/>
              <a:gdLst/>
              <a:ahLst/>
              <a:cxnLst/>
              <a:rect l="0" t="0" r="0" b="0"/>
              <a:pathLst>
                <a:path w="123268" h="196780">
                  <a:moveTo>
                    <a:pt x="7454" y="57024"/>
                  </a:moveTo>
                  <a:lnTo>
                    <a:pt x="24222" y="62613"/>
                  </a:lnTo>
                  <a:lnTo>
                    <a:pt x="57006" y="60500"/>
                  </a:lnTo>
                  <a:lnTo>
                    <a:pt x="76660" y="52330"/>
                  </a:lnTo>
                  <a:lnTo>
                    <a:pt x="85177" y="46876"/>
                  </a:lnTo>
                  <a:lnTo>
                    <a:pt x="90855" y="38560"/>
                  </a:lnTo>
                  <a:lnTo>
                    <a:pt x="97164" y="16842"/>
                  </a:lnTo>
                  <a:lnTo>
                    <a:pt x="94167" y="9179"/>
                  </a:lnTo>
                  <a:lnTo>
                    <a:pt x="87489" y="4070"/>
                  </a:lnTo>
                  <a:lnTo>
                    <a:pt x="78358" y="665"/>
                  </a:lnTo>
                  <a:lnTo>
                    <a:pt x="58854" y="0"/>
                  </a:lnTo>
                  <a:lnTo>
                    <a:pt x="39657" y="4774"/>
                  </a:lnTo>
                  <a:lnTo>
                    <a:pt x="23326" y="14695"/>
                  </a:lnTo>
                  <a:lnTo>
                    <a:pt x="11389" y="30022"/>
                  </a:lnTo>
                  <a:lnTo>
                    <a:pt x="3353" y="49702"/>
                  </a:lnTo>
                  <a:lnTo>
                    <a:pt x="0" y="85920"/>
                  </a:lnTo>
                  <a:lnTo>
                    <a:pt x="7065" y="120568"/>
                  </a:lnTo>
                  <a:lnTo>
                    <a:pt x="29820" y="167365"/>
                  </a:lnTo>
                  <a:lnTo>
                    <a:pt x="44301" y="183273"/>
                  </a:lnTo>
                  <a:lnTo>
                    <a:pt x="62435" y="194243"/>
                  </a:lnTo>
                  <a:lnTo>
                    <a:pt x="82193" y="196779"/>
                  </a:lnTo>
                  <a:lnTo>
                    <a:pt x="100333" y="194007"/>
                  </a:lnTo>
                  <a:lnTo>
                    <a:pt x="123267" y="18336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6485883" y="4096046"/>
              <a:ext cx="160994" cy="325305"/>
            </a:xfrm>
            <a:custGeom>
              <a:avLst/>
              <a:gdLst/>
              <a:ahLst/>
              <a:cxnLst/>
              <a:rect l="0" t="0" r="0" b="0"/>
              <a:pathLst>
                <a:path w="160994" h="325305">
                  <a:moveTo>
                    <a:pt x="21057" y="0"/>
                  </a:moveTo>
                  <a:lnTo>
                    <a:pt x="21057" y="60383"/>
                  </a:lnTo>
                  <a:lnTo>
                    <a:pt x="26646" y="121631"/>
                  </a:lnTo>
                  <a:lnTo>
                    <a:pt x="30122" y="173299"/>
                  </a:lnTo>
                  <a:lnTo>
                    <a:pt x="31152" y="227472"/>
                  </a:lnTo>
                  <a:lnTo>
                    <a:pt x="31500" y="289774"/>
                  </a:lnTo>
                  <a:lnTo>
                    <a:pt x="30390" y="324765"/>
                  </a:lnTo>
                  <a:lnTo>
                    <a:pt x="28449" y="325304"/>
                  </a:lnTo>
                  <a:lnTo>
                    <a:pt x="25985" y="322154"/>
                  </a:lnTo>
                  <a:lnTo>
                    <a:pt x="22517" y="289775"/>
                  </a:lnTo>
                  <a:lnTo>
                    <a:pt x="32702" y="229232"/>
                  </a:lnTo>
                  <a:lnTo>
                    <a:pt x="40270" y="204826"/>
                  </a:lnTo>
                  <a:lnTo>
                    <a:pt x="51434" y="186180"/>
                  </a:lnTo>
                  <a:lnTo>
                    <a:pt x="60025" y="181442"/>
                  </a:lnTo>
                  <a:lnTo>
                    <a:pt x="82050" y="179296"/>
                  </a:lnTo>
                  <a:lnTo>
                    <a:pt x="104317" y="185362"/>
                  </a:lnTo>
                  <a:lnTo>
                    <a:pt x="115168" y="190255"/>
                  </a:lnTo>
                  <a:lnTo>
                    <a:pt x="133464" y="208170"/>
                  </a:lnTo>
                  <a:lnTo>
                    <a:pt x="158685" y="252209"/>
                  </a:lnTo>
                  <a:lnTo>
                    <a:pt x="160993" y="273530"/>
                  </a:lnTo>
                  <a:lnTo>
                    <a:pt x="159971" y="284129"/>
                  </a:lnTo>
                  <a:lnTo>
                    <a:pt x="155781" y="292364"/>
                  </a:lnTo>
                  <a:lnTo>
                    <a:pt x="141765" y="304634"/>
                  </a:lnTo>
                  <a:lnTo>
                    <a:pt x="114145" y="318119"/>
                  </a:lnTo>
                  <a:lnTo>
                    <a:pt x="90895" y="319591"/>
                  </a:lnTo>
                  <a:lnTo>
                    <a:pt x="66134" y="315175"/>
                  </a:lnTo>
                  <a:lnTo>
                    <a:pt x="24762" y="299516"/>
                  </a:lnTo>
                  <a:lnTo>
                    <a:pt x="0" y="2947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6658610" y="4297411"/>
              <a:ext cx="114534" cy="172820"/>
            </a:xfrm>
            <a:custGeom>
              <a:avLst/>
              <a:gdLst/>
              <a:ahLst/>
              <a:cxnLst/>
              <a:rect l="0" t="0" r="0" b="0"/>
              <a:pathLst>
                <a:path w="114534" h="172820">
                  <a:moveTo>
                    <a:pt x="90485" y="40790"/>
                  </a:moveTo>
                  <a:lnTo>
                    <a:pt x="84896" y="24022"/>
                  </a:lnTo>
                  <a:lnTo>
                    <a:pt x="72794" y="9551"/>
                  </a:lnTo>
                  <a:lnTo>
                    <a:pt x="64654" y="2417"/>
                  </a:lnTo>
                  <a:lnTo>
                    <a:pt x="55716" y="0"/>
                  </a:lnTo>
                  <a:lnTo>
                    <a:pt x="36428" y="3554"/>
                  </a:lnTo>
                  <a:lnTo>
                    <a:pt x="19276" y="16052"/>
                  </a:lnTo>
                  <a:lnTo>
                    <a:pt x="11427" y="24298"/>
                  </a:lnTo>
                  <a:lnTo>
                    <a:pt x="2706" y="49058"/>
                  </a:lnTo>
                  <a:lnTo>
                    <a:pt x="0" y="77220"/>
                  </a:lnTo>
                  <a:lnTo>
                    <a:pt x="2697" y="101435"/>
                  </a:lnTo>
                  <a:lnTo>
                    <a:pt x="16381" y="134798"/>
                  </a:lnTo>
                  <a:lnTo>
                    <a:pt x="35254" y="161321"/>
                  </a:lnTo>
                  <a:lnTo>
                    <a:pt x="55019" y="170399"/>
                  </a:lnTo>
                  <a:lnTo>
                    <a:pt x="66841" y="172819"/>
                  </a:lnTo>
                  <a:lnTo>
                    <a:pt x="77062" y="172093"/>
                  </a:lnTo>
                  <a:lnTo>
                    <a:pt x="94659" y="165048"/>
                  </a:lnTo>
                  <a:lnTo>
                    <a:pt x="107158" y="150998"/>
                  </a:lnTo>
                  <a:lnTo>
                    <a:pt x="112129" y="142338"/>
                  </a:lnTo>
                  <a:lnTo>
                    <a:pt x="114533" y="117118"/>
                  </a:lnTo>
                  <a:lnTo>
                    <a:pt x="106544" y="64446"/>
                  </a:lnTo>
                  <a:lnTo>
                    <a:pt x="91474" y="36621"/>
                  </a:lnTo>
                  <a:lnTo>
                    <a:pt x="69428" y="920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6827370" y="4105975"/>
              <a:ext cx="105658" cy="347565"/>
            </a:xfrm>
            <a:custGeom>
              <a:avLst/>
              <a:gdLst/>
              <a:ahLst/>
              <a:cxnLst/>
              <a:rect l="0" t="0" r="0" b="0"/>
              <a:pathLst>
                <a:path w="105658" h="347565">
                  <a:moveTo>
                    <a:pt x="58596" y="305926"/>
                  </a:moveTo>
                  <a:lnTo>
                    <a:pt x="64186" y="289158"/>
                  </a:lnTo>
                  <a:lnTo>
                    <a:pt x="62072" y="256374"/>
                  </a:lnTo>
                  <a:lnTo>
                    <a:pt x="54037" y="222613"/>
                  </a:lnTo>
                  <a:lnTo>
                    <a:pt x="47368" y="216459"/>
                  </a:lnTo>
                  <a:lnTo>
                    <a:pt x="38242" y="213526"/>
                  </a:lnTo>
                  <a:lnTo>
                    <a:pt x="27479" y="212740"/>
                  </a:lnTo>
                  <a:lnTo>
                    <a:pt x="19134" y="215726"/>
                  </a:lnTo>
                  <a:lnTo>
                    <a:pt x="6743" y="228402"/>
                  </a:lnTo>
                  <a:lnTo>
                    <a:pt x="455" y="251974"/>
                  </a:lnTo>
                  <a:lnTo>
                    <a:pt x="0" y="280777"/>
                  </a:lnTo>
                  <a:lnTo>
                    <a:pt x="12899" y="320961"/>
                  </a:lnTo>
                  <a:lnTo>
                    <a:pt x="25028" y="340294"/>
                  </a:lnTo>
                  <a:lnTo>
                    <a:pt x="32708" y="345216"/>
                  </a:lnTo>
                  <a:lnTo>
                    <a:pt x="50600" y="347564"/>
                  </a:lnTo>
                  <a:lnTo>
                    <a:pt x="57945" y="344213"/>
                  </a:lnTo>
                  <a:lnTo>
                    <a:pt x="69225" y="331131"/>
                  </a:lnTo>
                  <a:lnTo>
                    <a:pt x="89732" y="275695"/>
                  </a:lnTo>
                  <a:lnTo>
                    <a:pt x="97456" y="236917"/>
                  </a:lnTo>
                  <a:lnTo>
                    <a:pt x="105657" y="182590"/>
                  </a:lnTo>
                  <a:lnTo>
                    <a:pt x="102900" y="121253"/>
                  </a:lnTo>
                  <a:lnTo>
                    <a:pt x="100189" y="71313"/>
                  </a:lnTo>
                  <a:lnTo>
                    <a:pt x="89385" y="15044"/>
                  </a:lnTo>
                  <a:lnTo>
                    <a:pt x="86141" y="3210"/>
                  </a:lnTo>
                  <a:lnTo>
                    <a:pt x="82808" y="0"/>
                  </a:lnTo>
                  <a:lnTo>
                    <a:pt x="79417" y="2540"/>
                  </a:lnTo>
                  <a:lnTo>
                    <a:pt x="65568" y="40237"/>
                  </a:lnTo>
                  <a:lnTo>
                    <a:pt x="67209" y="102319"/>
                  </a:lnTo>
                  <a:lnTo>
                    <a:pt x="68557" y="158250"/>
                  </a:lnTo>
                  <a:lnTo>
                    <a:pt x="69012" y="220257"/>
                  </a:lnTo>
                  <a:lnTo>
                    <a:pt x="74692" y="271976"/>
                  </a:lnTo>
                  <a:lnTo>
                    <a:pt x="90182" y="3164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6970194" y="4327673"/>
              <a:ext cx="42115" cy="42115"/>
            </a:xfrm>
            <a:custGeom>
              <a:avLst/>
              <a:gdLst/>
              <a:ahLst/>
              <a:cxnLst/>
              <a:rect l="0" t="0" r="0" b="0"/>
              <a:pathLst>
                <a:path w="42115" h="42115">
                  <a:moveTo>
                    <a:pt x="0" y="0"/>
                  </a:moveTo>
                  <a:lnTo>
                    <a:pt x="42114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6917552" y="4275030"/>
              <a:ext cx="168456" cy="379027"/>
            </a:xfrm>
            <a:custGeom>
              <a:avLst/>
              <a:gdLst/>
              <a:ahLst/>
              <a:cxnLst/>
              <a:rect l="0" t="0" r="0" b="0"/>
              <a:pathLst>
                <a:path w="168456" h="379027">
                  <a:moveTo>
                    <a:pt x="168455" y="0"/>
                  </a:moveTo>
                  <a:lnTo>
                    <a:pt x="152814" y="26386"/>
                  </a:lnTo>
                  <a:lnTo>
                    <a:pt x="128022" y="88902"/>
                  </a:lnTo>
                  <a:lnTo>
                    <a:pt x="108650" y="138054"/>
                  </a:lnTo>
                  <a:lnTo>
                    <a:pt x="86625" y="195423"/>
                  </a:lnTo>
                  <a:lnTo>
                    <a:pt x="65074" y="246832"/>
                  </a:lnTo>
                  <a:lnTo>
                    <a:pt x="39457" y="300878"/>
                  </a:lnTo>
                  <a:lnTo>
                    <a:pt x="12532" y="357383"/>
                  </a:lnTo>
                  <a:lnTo>
                    <a:pt x="0" y="3790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7309948" y="4324410"/>
              <a:ext cx="129633" cy="161111"/>
            </a:xfrm>
            <a:custGeom>
              <a:avLst/>
              <a:gdLst/>
              <a:ahLst/>
              <a:cxnLst/>
              <a:rect l="0" t="0" r="0" b="0"/>
              <a:pathLst>
                <a:path w="129633" h="161111">
                  <a:moveTo>
                    <a:pt x="102443" y="34848"/>
                  </a:moveTo>
                  <a:lnTo>
                    <a:pt x="96854" y="18080"/>
                  </a:lnTo>
                  <a:lnTo>
                    <a:pt x="84751" y="6729"/>
                  </a:lnTo>
                  <a:lnTo>
                    <a:pt x="76611" y="2064"/>
                  </a:lnTo>
                  <a:lnTo>
                    <a:pt x="58206" y="0"/>
                  </a:lnTo>
                  <a:lnTo>
                    <a:pt x="48386" y="1087"/>
                  </a:lnTo>
                  <a:lnTo>
                    <a:pt x="31234" y="11655"/>
                  </a:lnTo>
                  <a:lnTo>
                    <a:pt x="16983" y="28049"/>
                  </a:lnTo>
                  <a:lnTo>
                    <a:pt x="6749" y="47034"/>
                  </a:lnTo>
                  <a:lnTo>
                    <a:pt x="0" y="88632"/>
                  </a:lnTo>
                  <a:lnTo>
                    <a:pt x="4660" y="114904"/>
                  </a:lnTo>
                  <a:lnTo>
                    <a:pt x="20437" y="146306"/>
                  </a:lnTo>
                  <a:lnTo>
                    <a:pt x="26715" y="154777"/>
                  </a:lnTo>
                  <a:lnTo>
                    <a:pt x="35581" y="159254"/>
                  </a:lnTo>
                  <a:lnTo>
                    <a:pt x="57908" y="161110"/>
                  </a:lnTo>
                  <a:lnTo>
                    <a:pt x="91197" y="149988"/>
                  </a:lnTo>
                  <a:lnTo>
                    <a:pt x="117697" y="126285"/>
                  </a:lnTo>
                  <a:lnTo>
                    <a:pt x="126770" y="103953"/>
                  </a:lnTo>
                  <a:lnTo>
                    <a:pt x="129632" y="79599"/>
                  </a:lnTo>
                  <a:lnTo>
                    <a:pt x="127005" y="57077"/>
                  </a:lnTo>
                  <a:lnTo>
                    <a:pt x="118819" y="38488"/>
                  </a:lnTo>
                  <a:lnTo>
                    <a:pt x="102443" y="1379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7470622" y="4079974"/>
              <a:ext cx="99698" cy="384570"/>
            </a:xfrm>
            <a:custGeom>
              <a:avLst/>
              <a:gdLst/>
              <a:ahLst/>
              <a:cxnLst/>
              <a:rect l="0" t="0" r="0" b="0"/>
              <a:pathLst>
                <a:path w="99698" h="384570">
                  <a:moveTo>
                    <a:pt x="57582" y="384569"/>
                  </a:moveTo>
                  <a:lnTo>
                    <a:pt x="54463" y="341877"/>
                  </a:lnTo>
                  <a:lnTo>
                    <a:pt x="39625" y="280161"/>
                  </a:lnTo>
                  <a:lnTo>
                    <a:pt x="25915" y="218020"/>
                  </a:lnTo>
                  <a:lnTo>
                    <a:pt x="11943" y="165927"/>
                  </a:lnTo>
                  <a:lnTo>
                    <a:pt x="5153" y="106201"/>
                  </a:lnTo>
                  <a:lnTo>
                    <a:pt x="0" y="51249"/>
                  </a:lnTo>
                  <a:lnTo>
                    <a:pt x="5084" y="29367"/>
                  </a:lnTo>
                  <a:lnTo>
                    <a:pt x="15142" y="11842"/>
                  </a:lnTo>
                  <a:lnTo>
                    <a:pt x="23440" y="6233"/>
                  </a:lnTo>
                  <a:lnTo>
                    <a:pt x="45138" y="0"/>
                  </a:lnTo>
                  <a:lnTo>
                    <a:pt x="67259" y="3470"/>
                  </a:lnTo>
                  <a:lnTo>
                    <a:pt x="99697" y="1607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7433448" y="4285559"/>
              <a:ext cx="136872" cy="5590"/>
            </a:xfrm>
            <a:custGeom>
              <a:avLst/>
              <a:gdLst/>
              <a:ahLst/>
              <a:cxnLst/>
              <a:rect l="0" t="0" r="0" b="0"/>
              <a:pathLst>
                <a:path w="136872" h="5590">
                  <a:moveTo>
                    <a:pt x="136871" y="0"/>
                  </a:moveTo>
                  <a:lnTo>
                    <a:pt x="120103" y="5589"/>
                  </a:lnTo>
                  <a:lnTo>
                    <a:pt x="67354" y="2317"/>
                  </a:lnTo>
                  <a:lnTo>
                    <a:pt x="20021" y="457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7825198" y="4253973"/>
              <a:ext cx="257935" cy="210582"/>
            </a:xfrm>
            <a:custGeom>
              <a:avLst/>
              <a:gdLst/>
              <a:ahLst/>
              <a:cxnLst/>
              <a:rect l="0" t="0" r="0" b="0"/>
              <a:pathLst>
                <a:path w="257935" h="210582">
                  <a:moveTo>
                    <a:pt x="8333" y="52643"/>
                  </a:moveTo>
                  <a:lnTo>
                    <a:pt x="0" y="90121"/>
                  </a:lnTo>
                  <a:lnTo>
                    <a:pt x="1574" y="128088"/>
                  </a:lnTo>
                  <a:lnTo>
                    <a:pt x="12587" y="177250"/>
                  </a:lnTo>
                  <a:lnTo>
                    <a:pt x="28181" y="204467"/>
                  </a:lnTo>
                  <a:lnTo>
                    <a:pt x="36773" y="208841"/>
                  </a:lnTo>
                  <a:lnTo>
                    <a:pt x="58798" y="210581"/>
                  </a:lnTo>
                  <a:lnTo>
                    <a:pt x="67712" y="205898"/>
                  </a:lnTo>
                  <a:lnTo>
                    <a:pt x="80737" y="188217"/>
                  </a:lnTo>
                  <a:lnTo>
                    <a:pt x="102456" y="128367"/>
                  </a:lnTo>
                  <a:lnTo>
                    <a:pt x="106176" y="117163"/>
                  </a:lnTo>
                  <a:lnTo>
                    <a:pt x="109826" y="114374"/>
                  </a:lnTo>
                  <a:lnTo>
                    <a:pt x="113430" y="117193"/>
                  </a:lnTo>
                  <a:lnTo>
                    <a:pt x="149351" y="179681"/>
                  </a:lnTo>
                  <a:lnTo>
                    <a:pt x="178018" y="199598"/>
                  </a:lnTo>
                  <a:lnTo>
                    <a:pt x="198392" y="202574"/>
                  </a:lnTo>
                  <a:lnTo>
                    <a:pt x="217976" y="198828"/>
                  </a:lnTo>
                  <a:lnTo>
                    <a:pt x="234479" y="189363"/>
                  </a:lnTo>
                  <a:lnTo>
                    <a:pt x="246493" y="171119"/>
                  </a:lnTo>
                  <a:lnTo>
                    <a:pt x="254562" y="147413"/>
                  </a:lnTo>
                  <a:lnTo>
                    <a:pt x="257934" y="108928"/>
                  </a:lnTo>
                  <a:lnTo>
                    <a:pt x="246110" y="53123"/>
                  </a:lnTo>
                  <a:lnTo>
                    <a:pt x="232769" y="14133"/>
                  </a:lnTo>
                  <a:lnTo>
                    <a:pt x="218903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8110203" y="4307996"/>
              <a:ext cx="207640" cy="159779"/>
            </a:xfrm>
            <a:custGeom>
              <a:avLst/>
              <a:gdLst/>
              <a:ahLst/>
              <a:cxnLst/>
              <a:rect l="0" t="0" r="0" b="0"/>
              <a:pathLst>
                <a:path w="207640" h="159779">
                  <a:moveTo>
                    <a:pt x="81297" y="124962"/>
                  </a:moveTo>
                  <a:lnTo>
                    <a:pt x="92475" y="108194"/>
                  </a:lnTo>
                  <a:lnTo>
                    <a:pt x="99427" y="75410"/>
                  </a:lnTo>
                  <a:lnTo>
                    <a:pt x="95897" y="41650"/>
                  </a:lnTo>
                  <a:lnTo>
                    <a:pt x="81854" y="9419"/>
                  </a:lnTo>
                  <a:lnTo>
                    <a:pt x="73479" y="3480"/>
                  </a:lnTo>
                  <a:lnTo>
                    <a:pt x="51696" y="0"/>
                  </a:lnTo>
                  <a:lnTo>
                    <a:pt x="32656" y="5472"/>
                  </a:lnTo>
                  <a:lnTo>
                    <a:pt x="24303" y="10207"/>
                  </a:lnTo>
                  <a:lnTo>
                    <a:pt x="11902" y="24827"/>
                  </a:lnTo>
                  <a:lnTo>
                    <a:pt x="6958" y="33638"/>
                  </a:lnTo>
                  <a:lnTo>
                    <a:pt x="0" y="73986"/>
                  </a:lnTo>
                  <a:lnTo>
                    <a:pt x="4610" y="99966"/>
                  </a:lnTo>
                  <a:lnTo>
                    <a:pt x="15628" y="122041"/>
                  </a:lnTo>
                  <a:lnTo>
                    <a:pt x="32224" y="139651"/>
                  </a:lnTo>
                  <a:lnTo>
                    <a:pt x="41562" y="142943"/>
                  </a:lnTo>
                  <a:lnTo>
                    <a:pt x="51298" y="142798"/>
                  </a:lnTo>
                  <a:lnTo>
                    <a:pt x="61298" y="140362"/>
                  </a:lnTo>
                  <a:lnTo>
                    <a:pt x="78647" y="128297"/>
                  </a:lnTo>
                  <a:lnTo>
                    <a:pt x="92987" y="111236"/>
                  </a:lnTo>
                  <a:lnTo>
                    <a:pt x="103260" y="91955"/>
                  </a:lnTo>
                  <a:lnTo>
                    <a:pt x="107638" y="88920"/>
                  </a:lnTo>
                  <a:lnTo>
                    <a:pt x="111726" y="90405"/>
                  </a:lnTo>
                  <a:lnTo>
                    <a:pt x="160041" y="147677"/>
                  </a:lnTo>
                  <a:lnTo>
                    <a:pt x="178295" y="157674"/>
                  </a:lnTo>
                  <a:lnTo>
                    <a:pt x="185737" y="159638"/>
                  </a:lnTo>
                  <a:lnTo>
                    <a:pt x="191867" y="159778"/>
                  </a:lnTo>
                  <a:lnTo>
                    <a:pt x="207639" y="15654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8339028" y="4074989"/>
              <a:ext cx="31457" cy="421141"/>
            </a:xfrm>
            <a:custGeom>
              <a:avLst/>
              <a:gdLst/>
              <a:ahLst/>
              <a:cxnLst/>
              <a:rect l="0" t="0" r="0" b="0"/>
              <a:pathLst>
                <a:path w="31457" h="421141">
                  <a:moveTo>
                    <a:pt x="10399" y="0"/>
                  </a:moveTo>
                  <a:lnTo>
                    <a:pt x="3164" y="27556"/>
                  </a:lnTo>
                  <a:lnTo>
                    <a:pt x="521" y="83778"/>
                  </a:lnTo>
                  <a:lnTo>
                    <a:pt x="0" y="140291"/>
                  </a:lnTo>
                  <a:lnTo>
                    <a:pt x="1066" y="196514"/>
                  </a:lnTo>
                  <a:lnTo>
                    <a:pt x="8209" y="258919"/>
                  </a:lnTo>
                  <a:lnTo>
                    <a:pt x="15555" y="321376"/>
                  </a:lnTo>
                  <a:lnTo>
                    <a:pt x="21036" y="374744"/>
                  </a:lnTo>
                  <a:lnTo>
                    <a:pt x="31456" y="4211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8244142" y="4232916"/>
              <a:ext cx="231628" cy="31587"/>
            </a:xfrm>
            <a:custGeom>
              <a:avLst/>
              <a:gdLst/>
              <a:ahLst/>
              <a:cxnLst/>
              <a:rect l="0" t="0" r="0" b="0"/>
              <a:pathLst>
                <a:path w="231628" h="31587">
                  <a:moveTo>
                    <a:pt x="231627" y="31586"/>
                  </a:moveTo>
                  <a:lnTo>
                    <a:pt x="179577" y="23252"/>
                  </a:lnTo>
                  <a:lnTo>
                    <a:pt x="129638" y="21708"/>
                  </a:lnTo>
                  <a:lnTo>
                    <a:pt x="70841" y="15597"/>
                  </a:lnTo>
                  <a:lnTo>
                    <a:pt x="12564" y="286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8484772" y="4232666"/>
              <a:ext cx="138398" cy="214502"/>
            </a:xfrm>
            <a:custGeom>
              <a:avLst/>
              <a:gdLst/>
              <a:ahLst/>
              <a:cxnLst/>
              <a:rect l="0" t="0" r="0" b="0"/>
              <a:pathLst>
                <a:path w="138398" h="214502">
                  <a:moveTo>
                    <a:pt x="1526" y="95007"/>
                  </a:moveTo>
                  <a:lnTo>
                    <a:pt x="60143" y="95007"/>
                  </a:lnTo>
                  <a:lnTo>
                    <a:pt x="94932" y="83828"/>
                  </a:lnTo>
                  <a:lnTo>
                    <a:pt x="110501" y="68982"/>
                  </a:lnTo>
                  <a:lnTo>
                    <a:pt x="116289" y="60109"/>
                  </a:lnTo>
                  <a:lnTo>
                    <a:pt x="119602" y="40892"/>
                  </a:lnTo>
                  <a:lnTo>
                    <a:pt x="118848" y="30854"/>
                  </a:lnTo>
                  <a:lnTo>
                    <a:pt x="111771" y="13462"/>
                  </a:lnTo>
                  <a:lnTo>
                    <a:pt x="106608" y="5548"/>
                  </a:lnTo>
                  <a:lnTo>
                    <a:pt x="98487" y="1443"/>
                  </a:lnTo>
                  <a:lnTo>
                    <a:pt x="76985" y="0"/>
                  </a:lnTo>
                  <a:lnTo>
                    <a:pt x="44161" y="11354"/>
                  </a:lnTo>
                  <a:lnTo>
                    <a:pt x="29054" y="26243"/>
                  </a:lnTo>
                  <a:lnTo>
                    <a:pt x="4234" y="69985"/>
                  </a:lnTo>
                  <a:lnTo>
                    <a:pt x="0" y="93245"/>
                  </a:lnTo>
                  <a:lnTo>
                    <a:pt x="6814" y="142362"/>
                  </a:lnTo>
                  <a:lnTo>
                    <a:pt x="21680" y="177668"/>
                  </a:lnTo>
                  <a:lnTo>
                    <a:pt x="37389" y="193356"/>
                  </a:lnTo>
                  <a:lnTo>
                    <a:pt x="76071" y="212960"/>
                  </a:lnTo>
                  <a:lnTo>
                    <a:pt x="96658" y="214501"/>
                  </a:lnTo>
                  <a:lnTo>
                    <a:pt x="115167" y="211286"/>
                  </a:lnTo>
                  <a:lnTo>
                    <a:pt x="138397" y="20029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8680274" y="4222388"/>
              <a:ext cx="237693" cy="231555"/>
            </a:xfrm>
            <a:custGeom>
              <a:avLst/>
              <a:gdLst/>
              <a:ahLst/>
              <a:cxnLst/>
              <a:rect l="0" t="0" r="0" b="0"/>
              <a:pathLst>
                <a:path w="237693" h="231555">
                  <a:moveTo>
                    <a:pt x="6065" y="94756"/>
                  </a:moveTo>
                  <a:lnTo>
                    <a:pt x="0" y="128378"/>
                  </a:lnTo>
                  <a:lnTo>
                    <a:pt x="7640" y="180079"/>
                  </a:lnTo>
                  <a:lnTo>
                    <a:pt x="20180" y="218303"/>
                  </a:lnTo>
                  <a:lnTo>
                    <a:pt x="26003" y="229763"/>
                  </a:lnTo>
                  <a:lnTo>
                    <a:pt x="29886" y="231554"/>
                  </a:lnTo>
                  <a:lnTo>
                    <a:pt x="32474" y="226899"/>
                  </a:lnTo>
                  <a:lnTo>
                    <a:pt x="34180" y="207298"/>
                  </a:lnTo>
                  <a:lnTo>
                    <a:pt x="25743" y="156588"/>
                  </a:lnTo>
                  <a:lnTo>
                    <a:pt x="18402" y="101510"/>
                  </a:lnTo>
                  <a:lnTo>
                    <a:pt x="23636" y="79821"/>
                  </a:lnTo>
                  <a:lnTo>
                    <a:pt x="28307" y="70761"/>
                  </a:lnTo>
                  <a:lnTo>
                    <a:pt x="42857" y="57575"/>
                  </a:lnTo>
                  <a:lnTo>
                    <a:pt x="99384" y="34574"/>
                  </a:lnTo>
                  <a:lnTo>
                    <a:pt x="153874" y="12851"/>
                  </a:lnTo>
                  <a:lnTo>
                    <a:pt x="209698" y="2538"/>
                  </a:lnTo>
                  <a:lnTo>
                    <a:pt x="23769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3" name="Group 92"/>
          <p:cNvGrpSpPr/>
          <p:nvPr/>
        </p:nvGrpSpPr>
        <p:grpSpPr>
          <a:xfrm>
            <a:off x="1165721" y="2758466"/>
            <a:ext cx="234570" cy="431609"/>
            <a:chOff x="1165721" y="2758466"/>
            <a:chExt cx="234570" cy="431609"/>
          </a:xfrm>
        </p:grpSpPr>
        <p:sp>
          <p:nvSpPr>
            <p:cNvPr id="91" name="Freeform 90"/>
            <p:cNvSpPr/>
            <p:nvPr/>
          </p:nvSpPr>
          <p:spPr>
            <a:xfrm>
              <a:off x="1165721" y="2758466"/>
              <a:ext cx="171399" cy="431609"/>
            </a:xfrm>
            <a:custGeom>
              <a:avLst/>
              <a:gdLst/>
              <a:ahLst/>
              <a:cxnLst/>
              <a:rect l="0" t="0" r="0" b="0"/>
              <a:pathLst>
                <a:path w="171399" h="431609">
                  <a:moveTo>
                    <a:pt x="66113" y="0"/>
                  </a:moveTo>
                  <a:lnTo>
                    <a:pt x="45815" y="61110"/>
                  </a:lnTo>
                  <a:lnTo>
                    <a:pt x="12834" y="115542"/>
                  </a:lnTo>
                  <a:lnTo>
                    <a:pt x="8367" y="119142"/>
                  </a:lnTo>
                  <a:lnTo>
                    <a:pt x="4219" y="118032"/>
                  </a:lnTo>
                  <a:lnTo>
                    <a:pt x="283" y="113783"/>
                  </a:lnTo>
                  <a:lnTo>
                    <a:pt x="0" y="108611"/>
                  </a:lnTo>
                  <a:lnTo>
                    <a:pt x="23929" y="51502"/>
                  </a:lnTo>
                  <a:lnTo>
                    <a:pt x="32157" y="32248"/>
                  </a:lnTo>
                  <a:lnTo>
                    <a:pt x="43612" y="15892"/>
                  </a:lnTo>
                  <a:lnTo>
                    <a:pt x="62742" y="7063"/>
                  </a:lnTo>
                  <a:lnTo>
                    <a:pt x="74394" y="4709"/>
                  </a:lnTo>
                  <a:lnTo>
                    <a:pt x="84502" y="5479"/>
                  </a:lnTo>
                  <a:lnTo>
                    <a:pt x="101972" y="12573"/>
                  </a:lnTo>
                  <a:lnTo>
                    <a:pt x="114415" y="26645"/>
                  </a:lnTo>
                  <a:lnTo>
                    <a:pt x="131936" y="69864"/>
                  </a:lnTo>
                  <a:lnTo>
                    <a:pt x="132222" y="80501"/>
                  </a:lnTo>
                  <a:lnTo>
                    <a:pt x="124955" y="108990"/>
                  </a:lnTo>
                  <a:lnTo>
                    <a:pt x="128082" y="159353"/>
                  </a:lnTo>
                  <a:lnTo>
                    <a:pt x="129046" y="219950"/>
                  </a:lnTo>
                  <a:lnTo>
                    <a:pt x="120831" y="281010"/>
                  </a:lnTo>
                  <a:lnTo>
                    <a:pt x="111312" y="329837"/>
                  </a:lnTo>
                  <a:lnTo>
                    <a:pt x="94495" y="385731"/>
                  </a:lnTo>
                  <a:lnTo>
                    <a:pt x="68990" y="425324"/>
                  </a:lnTo>
                  <a:lnTo>
                    <a:pt x="61012" y="429778"/>
                  </a:lnTo>
                  <a:lnTo>
                    <a:pt x="42789" y="431608"/>
                  </a:lnTo>
                  <a:lnTo>
                    <a:pt x="35355" y="428119"/>
                  </a:lnTo>
                  <a:lnTo>
                    <a:pt x="23977" y="414883"/>
                  </a:lnTo>
                  <a:lnTo>
                    <a:pt x="10994" y="387700"/>
                  </a:lnTo>
                  <a:lnTo>
                    <a:pt x="9640" y="367673"/>
                  </a:lnTo>
                  <a:lnTo>
                    <a:pt x="14108" y="348244"/>
                  </a:lnTo>
                  <a:lnTo>
                    <a:pt x="23892" y="331810"/>
                  </a:lnTo>
                  <a:lnTo>
                    <a:pt x="32116" y="327661"/>
                  </a:lnTo>
                  <a:lnTo>
                    <a:pt x="53733" y="326172"/>
                  </a:lnTo>
                  <a:lnTo>
                    <a:pt x="75819" y="335648"/>
                  </a:lnTo>
                  <a:lnTo>
                    <a:pt x="113004" y="364738"/>
                  </a:lnTo>
                  <a:lnTo>
                    <a:pt x="148098" y="416145"/>
                  </a:lnTo>
                  <a:lnTo>
                    <a:pt x="153525" y="420150"/>
                  </a:lnTo>
                  <a:lnTo>
                    <a:pt x="158313" y="421650"/>
                  </a:lnTo>
                  <a:lnTo>
                    <a:pt x="171398" y="4211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1400290" y="3063792"/>
              <a:ext cx="1" cy="21058"/>
            </a:xfrm>
            <a:custGeom>
              <a:avLst/>
              <a:gdLst/>
              <a:ahLst/>
              <a:cxnLst/>
              <a:rect l="0" t="0" r="0" b="0"/>
              <a:pathLst>
                <a:path w="1" h="21058">
                  <a:moveTo>
                    <a:pt x="0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1" name="Group 120"/>
          <p:cNvGrpSpPr/>
          <p:nvPr/>
        </p:nvGrpSpPr>
        <p:grpSpPr>
          <a:xfrm>
            <a:off x="1721915" y="2582852"/>
            <a:ext cx="4805755" cy="779914"/>
            <a:chOff x="1721915" y="2582852"/>
            <a:chExt cx="4805755" cy="779914"/>
          </a:xfrm>
        </p:grpSpPr>
        <p:sp>
          <p:nvSpPr>
            <p:cNvPr id="94" name="Freeform 93"/>
            <p:cNvSpPr/>
            <p:nvPr/>
          </p:nvSpPr>
          <p:spPr>
            <a:xfrm>
              <a:off x="1721915" y="2649875"/>
              <a:ext cx="263938" cy="508675"/>
            </a:xfrm>
            <a:custGeom>
              <a:avLst/>
              <a:gdLst/>
              <a:ahLst/>
              <a:cxnLst/>
              <a:rect l="0" t="0" r="0" b="0"/>
              <a:pathLst>
                <a:path w="263938" h="508675">
                  <a:moveTo>
                    <a:pt x="15287" y="508674"/>
                  </a:moveTo>
                  <a:lnTo>
                    <a:pt x="26465" y="491906"/>
                  </a:lnTo>
                  <a:lnTo>
                    <a:pt x="33417" y="459122"/>
                  </a:lnTo>
                  <a:lnTo>
                    <a:pt x="28530" y="397717"/>
                  </a:lnTo>
                  <a:lnTo>
                    <a:pt x="25450" y="345426"/>
                  </a:lnTo>
                  <a:lnTo>
                    <a:pt x="21158" y="285999"/>
                  </a:lnTo>
                  <a:lnTo>
                    <a:pt x="29634" y="227447"/>
                  </a:lnTo>
                  <a:lnTo>
                    <a:pt x="23797" y="168203"/>
                  </a:lnTo>
                  <a:lnTo>
                    <a:pt x="11379" y="106458"/>
                  </a:lnTo>
                  <a:lnTo>
                    <a:pt x="0" y="43136"/>
                  </a:lnTo>
                  <a:lnTo>
                    <a:pt x="1864" y="17499"/>
                  </a:lnTo>
                  <a:lnTo>
                    <a:pt x="7508" y="9258"/>
                  </a:lnTo>
                  <a:lnTo>
                    <a:pt x="15950" y="3765"/>
                  </a:lnTo>
                  <a:lnTo>
                    <a:pt x="26257" y="102"/>
                  </a:lnTo>
                  <a:lnTo>
                    <a:pt x="35469" y="0"/>
                  </a:lnTo>
                  <a:lnTo>
                    <a:pt x="51943" y="6126"/>
                  </a:lnTo>
                  <a:lnTo>
                    <a:pt x="110146" y="49300"/>
                  </a:lnTo>
                  <a:lnTo>
                    <a:pt x="163773" y="99481"/>
                  </a:lnTo>
                  <a:lnTo>
                    <a:pt x="192254" y="130068"/>
                  </a:lnTo>
                  <a:lnTo>
                    <a:pt x="223237" y="176757"/>
                  </a:lnTo>
                  <a:lnTo>
                    <a:pt x="225280" y="184450"/>
                  </a:lnTo>
                  <a:lnTo>
                    <a:pt x="224302" y="191919"/>
                  </a:lnTo>
                  <a:lnTo>
                    <a:pt x="221311" y="199238"/>
                  </a:lnTo>
                  <a:lnTo>
                    <a:pt x="221656" y="207627"/>
                  </a:lnTo>
                  <a:lnTo>
                    <a:pt x="245162" y="262143"/>
                  </a:lnTo>
                  <a:lnTo>
                    <a:pt x="262252" y="324579"/>
                  </a:lnTo>
                  <a:lnTo>
                    <a:pt x="263937" y="373539"/>
                  </a:lnTo>
                  <a:lnTo>
                    <a:pt x="256039" y="399481"/>
                  </a:lnTo>
                  <a:lnTo>
                    <a:pt x="241611" y="419589"/>
                  </a:lnTo>
                  <a:lnTo>
                    <a:pt x="203752" y="451563"/>
                  </a:lnTo>
                  <a:lnTo>
                    <a:pt x="180158" y="459894"/>
                  </a:lnTo>
                  <a:lnTo>
                    <a:pt x="126883" y="470832"/>
                  </a:lnTo>
                  <a:lnTo>
                    <a:pt x="65233" y="467447"/>
                  </a:lnTo>
                  <a:lnTo>
                    <a:pt x="15287" y="45603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2057519" y="2979564"/>
              <a:ext cx="16596" cy="147400"/>
            </a:xfrm>
            <a:custGeom>
              <a:avLst/>
              <a:gdLst/>
              <a:ahLst/>
              <a:cxnLst/>
              <a:rect l="0" t="0" r="0" b="0"/>
              <a:pathLst>
                <a:path w="16596" h="147400">
                  <a:moveTo>
                    <a:pt x="6066" y="0"/>
                  </a:moveTo>
                  <a:lnTo>
                    <a:pt x="0" y="32452"/>
                  </a:lnTo>
                  <a:lnTo>
                    <a:pt x="5036" y="89932"/>
                  </a:lnTo>
                  <a:lnTo>
                    <a:pt x="16595" y="1473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2105699" y="283216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2189927" y="2895336"/>
              <a:ext cx="126513" cy="195492"/>
            </a:xfrm>
            <a:custGeom>
              <a:avLst/>
              <a:gdLst/>
              <a:ahLst/>
              <a:cxnLst/>
              <a:rect l="0" t="0" r="0" b="0"/>
              <a:pathLst>
                <a:path w="126513" h="195492">
                  <a:moveTo>
                    <a:pt x="84228" y="0"/>
                  </a:moveTo>
                  <a:lnTo>
                    <a:pt x="61871" y="0"/>
                  </a:lnTo>
                  <a:lnTo>
                    <a:pt x="31200" y="11179"/>
                  </a:lnTo>
                  <a:lnTo>
                    <a:pt x="16597" y="26025"/>
                  </a:lnTo>
                  <a:lnTo>
                    <a:pt x="11065" y="34898"/>
                  </a:lnTo>
                  <a:lnTo>
                    <a:pt x="8037" y="57234"/>
                  </a:lnTo>
                  <a:lnTo>
                    <a:pt x="8868" y="69742"/>
                  </a:lnTo>
                  <a:lnTo>
                    <a:pt x="14101" y="78080"/>
                  </a:lnTo>
                  <a:lnTo>
                    <a:pt x="22268" y="83639"/>
                  </a:lnTo>
                  <a:lnTo>
                    <a:pt x="84334" y="113567"/>
                  </a:lnTo>
                  <a:lnTo>
                    <a:pt x="112726" y="128796"/>
                  </a:lnTo>
                  <a:lnTo>
                    <a:pt x="120774" y="134997"/>
                  </a:lnTo>
                  <a:lnTo>
                    <a:pt x="124970" y="142641"/>
                  </a:lnTo>
                  <a:lnTo>
                    <a:pt x="126512" y="160492"/>
                  </a:lnTo>
                  <a:lnTo>
                    <a:pt x="120178" y="177005"/>
                  </a:lnTo>
                  <a:lnTo>
                    <a:pt x="115214" y="184684"/>
                  </a:lnTo>
                  <a:lnTo>
                    <a:pt x="107225" y="189803"/>
                  </a:lnTo>
                  <a:lnTo>
                    <a:pt x="85870" y="195491"/>
                  </a:lnTo>
                  <a:lnTo>
                    <a:pt x="31802" y="191109"/>
                  </a:lnTo>
                  <a:lnTo>
                    <a:pt x="0" y="1895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2436696" y="2768994"/>
              <a:ext cx="26973" cy="326385"/>
            </a:xfrm>
            <a:custGeom>
              <a:avLst/>
              <a:gdLst/>
              <a:ahLst/>
              <a:cxnLst/>
              <a:rect l="0" t="0" r="0" b="0"/>
              <a:pathLst>
                <a:path w="26973" h="326385">
                  <a:moveTo>
                    <a:pt x="26972" y="0"/>
                  </a:moveTo>
                  <a:lnTo>
                    <a:pt x="12400" y="60384"/>
                  </a:lnTo>
                  <a:lnTo>
                    <a:pt x="427" y="111868"/>
                  </a:lnTo>
                  <a:lnTo>
                    <a:pt x="0" y="162998"/>
                  </a:lnTo>
                  <a:lnTo>
                    <a:pt x="7282" y="219481"/>
                  </a:lnTo>
                  <a:lnTo>
                    <a:pt x="16849" y="270143"/>
                  </a:lnTo>
                  <a:lnTo>
                    <a:pt x="26972" y="3263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2284683" y="2874279"/>
              <a:ext cx="263214" cy="21058"/>
            </a:xfrm>
            <a:custGeom>
              <a:avLst/>
              <a:gdLst/>
              <a:ahLst/>
              <a:cxnLst/>
              <a:rect l="0" t="0" r="0" b="0"/>
              <a:pathLst>
                <a:path w="263214" h="21058">
                  <a:moveTo>
                    <a:pt x="263213" y="0"/>
                  </a:moveTo>
                  <a:lnTo>
                    <a:pt x="204596" y="0"/>
                  </a:lnTo>
                  <a:lnTo>
                    <a:pt x="149252" y="0"/>
                  </a:lnTo>
                  <a:lnTo>
                    <a:pt x="86328" y="3120"/>
                  </a:lnTo>
                  <a:lnTo>
                    <a:pt x="25060" y="1678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2534808" y="2915876"/>
              <a:ext cx="181545" cy="175597"/>
            </a:xfrm>
            <a:custGeom>
              <a:avLst/>
              <a:gdLst/>
              <a:ahLst/>
              <a:cxnLst/>
              <a:rect l="0" t="0" r="0" b="0"/>
              <a:pathLst>
                <a:path w="181545" h="175597">
                  <a:moveTo>
                    <a:pt x="76259" y="105802"/>
                  </a:moveTo>
                  <a:lnTo>
                    <a:pt x="84592" y="68324"/>
                  </a:lnTo>
                  <a:lnTo>
                    <a:pt x="85324" y="56251"/>
                  </a:lnTo>
                  <a:lnTo>
                    <a:pt x="79898" y="36596"/>
                  </a:lnTo>
                  <a:lnTo>
                    <a:pt x="57351" y="4914"/>
                  </a:lnTo>
                  <a:lnTo>
                    <a:pt x="49615" y="1109"/>
                  </a:lnTo>
                  <a:lnTo>
                    <a:pt x="31662" y="0"/>
                  </a:lnTo>
                  <a:lnTo>
                    <a:pt x="24301" y="4852"/>
                  </a:lnTo>
                  <a:lnTo>
                    <a:pt x="13002" y="22721"/>
                  </a:lnTo>
                  <a:lnTo>
                    <a:pt x="64" y="53500"/>
                  </a:lnTo>
                  <a:lnTo>
                    <a:pt x="0" y="96024"/>
                  </a:lnTo>
                  <a:lnTo>
                    <a:pt x="11629" y="152051"/>
                  </a:lnTo>
                  <a:lnTo>
                    <a:pt x="22578" y="171591"/>
                  </a:lnTo>
                  <a:lnTo>
                    <a:pt x="29943" y="175398"/>
                  </a:lnTo>
                  <a:lnTo>
                    <a:pt x="38363" y="175596"/>
                  </a:lnTo>
                  <a:lnTo>
                    <a:pt x="47485" y="173388"/>
                  </a:lnTo>
                  <a:lnTo>
                    <a:pt x="63861" y="161577"/>
                  </a:lnTo>
                  <a:lnTo>
                    <a:pt x="77768" y="144629"/>
                  </a:lnTo>
                  <a:lnTo>
                    <a:pt x="87848" y="125399"/>
                  </a:lnTo>
                  <a:lnTo>
                    <a:pt x="94511" y="89252"/>
                  </a:lnTo>
                  <a:lnTo>
                    <a:pt x="96616" y="85410"/>
                  </a:lnTo>
                  <a:lnTo>
                    <a:pt x="99189" y="87528"/>
                  </a:lnTo>
                  <a:lnTo>
                    <a:pt x="111724" y="118960"/>
                  </a:lnTo>
                  <a:lnTo>
                    <a:pt x="118619" y="125103"/>
                  </a:lnTo>
                  <a:lnTo>
                    <a:pt x="138760" y="131928"/>
                  </a:lnTo>
                  <a:lnTo>
                    <a:pt x="148342" y="130238"/>
                  </a:lnTo>
                  <a:lnTo>
                    <a:pt x="181544" y="10580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2731820" y="2860162"/>
              <a:ext cx="121403" cy="182574"/>
            </a:xfrm>
            <a:custGeom>
              <a:avLst/>
              <a:gdLst/>
              <a:ahLst/>
              <a:cxnLst/>
              <a:rect l="0" t="0" r="0" b="0"/>
              <a:pathLst>
                <a:path w="121403" h="182574">
                  <a:moveTo>
                    <a:pt x="5589" y="56231"/>
                  </a:moveTo>
                  <a:lnTo>
                    <a:pt x="0" y="72999"/>
                  </a:lnTo>
                  <a:lnTo>
                    <a:pt x="2113" y="105783"/>
                  </a:lnTo>
                  <a:lnTo>
                    <a:pt x="16584" y="161109"/>
                  </a:lnTo>
                  <a:lnTo>
                    <a:pt x="21004" y="175374"/>
                  </a:lnTo>
                  <a:lnTo>
                    <a:pt x="11403" y="141678"/>
                  </a:lnTo>
                  <a:lnTo>
                    <a:pt x="7907" y="82945"/>
                  </a:lnTo>
                  <a:lnTo>
                    <a:pt x="11689" y="53676"/>
                  </a:lnTo>
                  <a:lnTo>
                    <a:pt x="26627" y="28189"/>
                  </a:lnTo>
                  <a:lnTo>
                    <a:pt x="37162" y="16480"/>
                  </a:lnTo>
                  <a:lnTo>
                    <a:pt x="61345" y="3469"/>
                  </a:lnTo>
                  <a:lnTo>
                    <a:pt x="74345" y="0"/>
                  </a:lnTo>
                  <a:lnTo>
                    <a:pt x="80672" y="26"/>
                  </a:lnTo>
                  <a:lnTo>
                    <a:pt x="82551" y="2384"/>
                  </a:lnTo>
                  <a:lnTo>
                    <a:pt x="81463" y="6295"/>
                  </a:lnTo>
                  <a:lnTo>
                    <a:pt x="85522" y="28567"/>
                  </a:lnTo>
                  <a:lnTo>
                    <a:pt x="109037" y="89257"/>
                  </a:lnTo>
                  <a:lnTo>
                    <a:pt x="118960" y="144254"/>
                  </a:lnTo>
                  <a:lnTo>
                    <a:pt x="121402" y="18257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2930056" y="2870945"/>
              <a:ext cx="123209" cy="156650"/>
            </a:xfrm>
            <a:custGeom>
              <a:avLst/>
              <a:gdLst/>
              <a:ahLst/>
              <a:cxnLst/>
              <a:rect l="0" t="0" r="0" b="0"/>
              <a:pathLst>
                <a:path w="123209" h="156650">
                  <a:moveTo>
                    <a:pt x="112679" y="55977"/>
                  </a:moveTo>
                  <a:lnTo>
                    <a:pt x="103104" y="31930"/>
                  </a:lnTo>
                  <a:lnTo>
                    <a:pt x="92436" y="17604"/>
                  </a:lnTo>
                  <a:lnTo>
                    <a:pt x="67687" y="1973"/>
                  </a:lnTo>
                  <a:lnTo>
                    <a:pt x="48229" y="0"/>
                  </a:lnTo>
                  <a:lnTo>
                    <a:pt x="29052" y="4192"/>
                  </a:lnTo>
                  <a:lnTo>
                    <a:pt x="12731" y="13854"/>
                  </a:lnTo>
                  <a:lnTo>
                    <a:pt x="7442" y="22046"/>
                  </a:lnTo>
                  <a:lnTo>
                    <a:pt x="0" y="57102"/>
                  </a:lnTo>
                  <a:lnTo>
                    <a:pt x="134" y="100504"/>
                  </a:lnTo>
                  <a:lnTo>
                    <a:pt x="8457" y="121000"/>
                  </a:lnTo>
                  <a:lnTo>
                    <a:pt x="26194" y="137909"/>
                  </a:lnTo>
                  <a:lnTo>
                    <a:pt x="49675" y="150883"/>
                  </a:lnTo>
                  <a:lnTo>
                    <a:pt x="75709" y="156649"/>
                  </a:lnTo>
                  <a:lnTo>
                    <a:pt x="96638" y="156092"/>
                  </a:lnTo>
                  <a:lnTo>
                    <a:pt x="123208" y="15073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3067729" y="2869620"/>
              <a:ext cx="153992" cy="212469"/>
            </a:xfrm>
            <a:custGeom>
              <a:avLst/>
              <a:gdLst/>
              <a:ahLst/>
              <a:cxnLst/>
              <a:rect l="0" t="0" r="0" b="0"/>
              <a:pathLst>
                <a:path w="153992" h="212469">
                  <a:moveTo>
                    <a:pt x="6592" y="88887"/>
                  </a:moveTo>
                  <a:lnTo>
                    <a:pt x="60467" y="70929"/>
                  </a:lnTo>
                  <a:lnTo>
                    <a:pt x="80839" y="64138"/>
                  </a:lnTo>
                  <a:lnTo>
                    <a:pt x="98472" y="50982"/>
                  </a:lnTo>
                  <a:lnTo>
                    <a:pt x="106450" y="42560"/>
                  </a:lnTo>
                  <a:lnTo>
                    <a:pt x="110599" y="33436"/>
                  </a:lnTo>
                  <a:lnTo>
                    <a:pt x="112089" y="13939"/>
                  </a:lnTo>
                  <a:lnTo>
                    <a:pt x="106169" y="7336"/>
                  </a:lnTo>
                  <a:lnTo>
                    <a:pt x="83994" y="0"/>
                  </a:lnTo>
                  <a:lnTo>
                    <a:pt x="60880" y="2979"/>
                  </a:lnTo>
                  <a:lnTo>
                    <a:pt x="49803" y="7048"/>
                  </a:lnTo>
                  <a:lnTo>
                    <a:pt x="41248" y="14441"/>
                  </a:lnTo>
                  <a:lnTo>
                    <a:pt x="9350" y="67501"/>
                  </a:lnTo>
                  <a:lnTo>
                    <a:pt x="0" y="104908"/>
                  </a:lnTo>
                  <a:lnTo>
                    <a:pt x="2819" y="140037"/>
                  </a:lnTo>
                  <a:lnTo>
                    <a:pt x="11154" y="158804"/>
                  </a:lnTo>
                  <a:lnTo>
                    <a:pt x="35569" y="189916"/>
                  </a:lnTo>
                  <a:lnTo>
                    <a:pt x="61581" y="205909"/>
                  </a:lnTo>
                  <a:lnTo>
                    <a:pt x="97104" y="212468"/>
                  </a:lnTo>
                  <a:lnTo>
                    <a:pt x="153991" y="20470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3543258" y="2582852"/>
              <a:ext cx="183831" cy="512527"/>
            </a:xfrm>
            <a:custGeom>
              <a:avLst/>
              <a:gdLst/>
              <a:ahLst/>
              <a:cxnLst/>
              <a:rect l="0" t="0" r="0" b="0"/>
              <a:pathLst>
                <a:path w="183831" h="512527">
                  <a:moveTo>
                    <a:pt x="25902" y="512526"/>
                  </a:moveTo>
                  <a:lnTo>
                    <a:pt x="11431" y="478904"/>
                  </a:lnTo>
                  <a:lnTo>
                    <a:pt x="6146" y="427202"/>
                  </a:lnTo>
                  <a:lnTo>
                    <a:pt x="5102" y="371930"/>
                  </a:lnTo>
                  <a:lnTo>
                    <a:pt x="0" y="309885"/>
                  </a:lnTo>
                  <a:lnTo>
                    <a:pt x="11644" y="255169"/>
                  </a:lnTo>
                  <a:lnTo>
                    <a:pt x="11149" y="205815"/>
                  </a:lnTo>
                  <a:lnTo>
                    <a:pt x="6090" y="142325"/>
                  </a:lnTo>
                  <a:lnTo>
                    <a:pt x="7431" y="85894"/>
                  </a:lnTo>
                  <a:lnTo>
                    <a:pt x="27799" y="39738"/>
                  </a:lnTo>
                  <a:lnTo>
                    <a:pt x="41953" y="20468"/>
                  </a:lnTo>
                  <a:lnTo>
                    <a:pt x="59942" y="8004"/>
                  </a:lnTo>
                  <a:lnTo>
                    <a:pt x="100979" y="0"/>
                  </a:lnTo>
                  <a:lnTo>
                    <a:pt x="163662" y="5407"/>
                  </a:lnTo>
                  <a:lnTo>
                    <a:pt x="183830" y="715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3505989" y="2832165"/>
              <a:ext cx="200043" cy="63172"/>
            </a:xfrm>
            <a:custGeom>
              <a:avLst/>
              <a:gdLst/>
              <a:ahLst/>
              <a:cxnLst/>
              <a:rect l="0" t="0" r="0" b="0"/>
              <a:pathLst>
                <a:path w="200043" h="63172">
                  <a:moveTo>
                    <a:pt x="200042" y="0"/>
                  </a:moveTo>
                  <a:lnTo>
                    <a:pt x="173656" y="15641"/>
                  </a:lnTo>
                  <a:lnTo>
                    <a:pt x="111140" y="34844"/>
                  </a:lnTo>
                  <a:lnTo>
                    <a:pt x="50294" y="52610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3680717" y="2863751"/>
              <a:ext cx="130600" cy="172042"/>
            </a:xfrm>
            <a:custGeom>
              <a:avLst/>
              <a:gdLst/>
              <a:ahLst/>
              <a:cxnLst/>
              <a:rect l="0" t="0" r="0" b="0"/>
              <a:pathLst>
                <a:path w="130600" h="172042">
                  <a:moveTo>
                    <a:pt x="4257" y="84228"/>
                  </a:moveTo>
                  <a:lnTo>
                    <a:pt x="22215" y="147656"/>
                  </a:lnTo>
                  <a:lnTo>
                    <a:pt x="29006" y="168570"/>
                  </a:lnTo>
                  <a:lnTo>
                    <a:pt x="28945" y="172041"/>
                  </a:lnTo>
                  <a:lnTo>
                    <a:pt x="26565" y="170846"/>
                  </a:lnTo>
                  <a:lnTo>
                    <a:pt x="22638" y="166540"/>
                  </a:lnTo>
                  <a:lnTo>
                    <a:pt x="821" y="105656"/>
                  </a:lnTo>
                  <a:lnTo>
                    <a:pt x="0" y="84393"/>
                  </a:lnTo>
                  <a:lnTo>
                    <a:pt x="1419" y="73809"/>
                  </a:lnTo>
                  <a:lnTo>
                    <a:pt x="12354" y="55811"/>
                  </a:lnTo>
                  <a:lnTo>
                    <a:pt x="47970" y="25192"/>
                  </a:lnTo>
                  <a:lnTo>
                    <a:pt x="71258" y="17046"/>
                  </a:lnTo>
                  <a:lnTo>
                    <a:pt x="13059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3825876" y="2926922"/>
              <a:ext cx="132481" cy="154216"/>
            </a:xfrm>
            <a:custGeom>
              <a:avLst/>
              <a:gdLst/>
              <a:ahLst/>
              <a:cxnLst/>
              <a:rect l="0" t="0" r="0" b="0"/>
              <a:pathLst>
                <a:path w="132481" h="154216">
                  <a:moveTo>
                    <a:pt x="101253" y="21057"/>
                  </a:moveTo>
                  <a:lnTo>
                    <a:pt x="84486" y="15468"/>
                  </a:lnTo>
                  <a:lnTo>
                    <a:pt x="66895" y="15843"/>
                  </a:lnTo>
                  <a:lnTo>
                    <a:pt x="48548" y="21079"/>
                  </a:lnTo>
                  <a:lnTo>
                    <a:pt x="10460" y="50060"/>
                  </a:lnTo>
                  <a:lnTo>
                    <a:pt x="2409" y="69822"/>
                  </a:lnTo>
                  <a:lnTo>
                    <a:pt x="0" y="94203"/>
                  </a:lnTo>
                  <a:lnTo>
                    <a:pt x="2830" y="120637"/>
                  </a:lnTo>
                  <a:lnTo>
                    <a:pt x="7562" y="130727"/>
                  </a:lnTo>
                  <a:lnTo>
                    <a:pt x="22178" y="145058"/>
                  </a:lnTo>
                  <a:lnTo>
                    <a:pt x="43492" y="152208"/>
                  </a:lnTo>
                  <a:lnTo>
                    <a:pt x="68563" y="154215"/>
                  </a:lnTo>
                  <a:lnTo>
                    <a:pt x="95303" y="151208"/>
                  </a:lnTo>
                  <a:lnTo>
                    <a:pt x="116546" y="139733"/>
                  </a:lnTo>
                  <a:lnTo>
                    <a:pt x="125486" y="131760"/>
                  </a:lnTo>
                  <a:lnTo>
                    <a:pt x="130277" y="120595"/>
                  </a:lnTo>
                  <a:lnTo>
                    <a:pt x="132480" y="92592"/>
                  </a:lnTo>
                  <a:lnTo>
                    <a:pt x="126440" y="66889"/>
                  </a:lnTo>
                  <a:lnTo>
                    <a:pt x="114787" y="44936"/>
                  </a:lnTo>
                  <a:lnTo>
                    <a:pt x="6966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4000829" y="2961229"/>
              <a:ext cx="189514" cy="144678"/>
            </a:xfrm>
            <a:custGeom>
              <a:avLst/>
              <a:gdLst/>
              <a:ahLst/>
              <a:cxnLst/>
              <a:rect l="0" t="0" r="0" b="0"/>
              <a:pathLst>
                <a:path w="189514" h="144678">
                  <a:moveTo>
                    <a:pt x="0" y="81506"/>
                  </a:moveTo>
                  <a:lnTo>
                    <a:pt x="0" y="105770"/>
                  </a:lnTo>
                  <a:lnTo>
                    <a:pt x="1169" y="51801"/>
                  </a:lnTo>
                  <a:lnTo>
                    <a:pt x="9575" y="20062"/>
                  </a:lnTo>
                  <a:lnTo>
                    <a:pt x="20243" y="3115"/>
                  </a:lnTo>
                  <a:lnTo>
                    <a:pt x="26363" y="0"/>
                  </a:lnTo>
                  <a:lnTo>
                    <a:pt x="32783" y="262"/>
                  </a:lnTo>
                  <a:lnTo>
                    <a:pt x="39403" y="2777"/>
                  </a:lnTo>
                  <a:lnTo>
                    <a:pt x="52997" y="18050"/>
                  </a:lnTo>
                  <a:lnTo>
                    <a:pt x="83335" y="81481"/>
                  </a:lnTo>
                  <a:lnTo>
                    <a:pt x="87142" y="92018"/>
                  </a:lnTo>
                  <a:lnTo>
                    <a:pt x="87340" y="96703"/>
                  </a:lnTo>
                  <a:lnTo>
                    <a:pt x="85133" y="97487"/>
                  </a:lnTo>
                  <a:lnTo>
                    <a:pt x="81322" y="95670"/>
                  </a:lnTo>
                  <a:lnTo>
                    <a:pt x="73968" y="84292"/>
                  </a:lnTo>
                  <a:lnTo>
                    <a:pt x="70369" y="76344"/>
                  </a:lnTo>
                  <a:lnTo>
                    <a:pt x="69489" y="55036"/>
                  </a:lnTo>
                  <a:lnTo>
                    <a:pt x="74168" y="32307"/>
                  </a:lnTo>
                  <a:lnTo>
                    <a:pt x="84046" y="14407"/>
                  </a:lnTo>
                  <a:lnTo>
                    <a:pt x="91126" y="9867"/>
                  </a:lnTo>
                  <a:lnTo>
                    <a:pt x="108350" y="7943"/>
                  </a:lnTo>
                  <a:lnTo>
                    <a:pt x="137779" y="13436"/>
                  </a:lnTo>
                  <a:lnTo>
                    <a:pt x="145665" y="18579"/>
                  </a:lnTo>
                  <a:lnTo>
                    <a:pt x="157547" y="33651"/>
                  </a:lnTo>
                  <a:lnTo>
                    <a:pt x="182152" y="92455"/>
                  </a:lnTo>
                  <a:lnTo>
                    <a:pt x="189513" y="14467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4458992" y="2747937"/>
              <a:ext cx="26149" cy="368499"/>
            </a:xfrm>
            <a:custGeom>
              <a:avLst/>
              <a:gdLst/>
              <a:ahLst/>
              <a:cxnLst/>
              <a:rect l="0" t="0" r="0" b="0"/>
              <a:pathLst>
                <a:path w="26149" h="368499">
                  <a:moveTo>
                    <a:pt x="15619" y="0"/>
                  </a:moveTo>
                  <a:lnTo>
                    <a:pt x="7214" y="44367"/>
                  </a:lnTo>
                  <a:lnTo>
                    <a:pt x="0" y="101924"/>
                  </a:lnTo>
                  <a:lnTo>
                    <a:pt x="3738" y="164543"/>
                  </a:lnTo>
                  <a:lnTo>
                    <a:pt x="7809" y="223059"/>
                  </a:lnTo>
                  <a:lnTo>
                    <a:pt x="13305" y="281731"/>
                  </a:lnTo>
                  <a:lnTo>
                    <a:pt x="20751" y="342780"/>
                  </a:lnTo>
                  <a:lnTo>
                    <a:pt x="26148" y="3684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4348269" y="2916522"/>
              <a:ext cx="221099" cy="10401"/>
            </a:xfrm>
            <a:custGeom>
              <a:avLst/>
              <a:gdLst/>
              <a:ahLst/>
              <a:cxnLst/>
              <a:rect l="0" t="0" r="0" b="0"/>
              <a:pathLst>
                <a:path w="221099" h="10401">
                  <a:moveTo>
                    <a:pt x="221098" y="10400"/>
                  </a:moveTo>
                  <a:lnTo>
                    <a:pt x="193542" y="3164"/>
                  </a:lnTo>
                  <a:lnTo>
                    <a:pt x="134200" y="522"/>
                  </a:lnTo>
                  <a:lnTo>
                    <a:pt x="71742" y="0"/>
                  </a:lnTo>
                  <a:lnTo>
                    <a:pt x="17897" y="8222"/>
                  </a:lnTo>
                  <a:lnTo>
                    <a:pt x="0" y="104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4582091" y="2726880"/>
              <a:ext cx="334718" cy="356546"/>
            </a:xfrm>
            <a:custGeom>
              <a:avLst/>
              <a:gdLst/>
              <a:ahLst/>
              <a:cxnLst/>
              <a:rect l="0" t="0" r="0" b="0"/>
              <a:pathLst>
                <a:path w="334718" h="356546">
                  <a:moveTo>
                    <a:pt x="8334" y="0"/>
                  </a:moveTo>
                  <a:lnTo>
                    <a:pt x="0" y="52051"/>
                  </a:lnTo>
                  <a:lnTo>
                    <a:pt x="1575" y="108229"/>
                  </a:lnTo>
                  <a:lnTo>
                    <a:pt x="6331" y="169329"/>
                  </a:lnTo>
                  <a:lnTo>
                    <a:pt x="10860" y="222527"/>
                  </a:lnTo>
                  <a:lnTo>
                    <a:pt x="17282" y="283122"/>
                  </a:lnTo>
                  <a:lnTo>
                    <a:pt x="23983" y="322924"/>
                  </a:lnTo>
                  <a:lnTo>
                    <a:pt x="25785" y="325247"/>
                  </a:lnTo>
                  <a:lnTo>
                    <a:pt x="34505" y="272017"/>
                  </a:lnTo>
                  <a:lnTo>
                    <a:pt x="43752" y="249189"/>
                  </a:lnTo>
                  <a:lnTo>
                    <a:pt x="49493" y="239825"/>
                  </a:lnTo>
                  <a:lnTo>
                    <a:pt x="58000" y="234753"/>
                  </a:lnTo>
                  <a:lnTo>
                    <a:pt x="79931" y="232237"/>
                  </a:lnTo>
                  <a:lnTo>
                    <a:pt x="89990" y="236713"/>
                  </a:lnTo>
                  <a:lnTo>
                    <a:pt x="107406" y="254165"/>
                  </a:lnTo>
                  <a:lnTo>
                    <a:pt x="124776" y="284709"/>
                  </a:lnTo>
                  <a:lnTo>
                    <a:pt x="133890" y="325517"/>
                  </a:lnTo>
                  <a:lnTo>
                    <a:pt x="136491" y="323467"/>
                  </a:lnTo>
                  <a:lnTo>
                    <a:pt x="154662" y="292142"/>
                  </a:lnTo>
                  <a:lnTo>
                    <a:pt x="185181" y="268015"/>
                  </a:lnTo>
                  <a:lnTo>
                    <a:pt x="239679" y="243250"/>
                  </a:lnTo>
                  <a:lnTo>
                    <a:pt x="250302" y="239376"/>
                  </a:lnTo>
                  <a:lnTo>
                    <a:pt x="265223" y="225713"/>
                  </a:lnTo>
                  <a:lnTo>
                    <a:pt x="270841" y="217156"/>
                  </a:lnTo>
                  <a:lnTo>
                    <a:pt x="272246" y="209112"/>
                  </a:lnTo>
                  <a:lnTo>
                    <a:pt x="270843" y="201409"/>
                  </a:lnTo>
                  <a:lnTo>
                    <a:pt x="267568" y="193934"/>
                  </a:lnTo>
                  <a:lnTo>
                    <a:pt x="260705" y="188951"/>
                  </a:lnTo>
                  <a:lnTo>
                    <a:pt x="240601" y="183414"/>
                  </a:lnTo>
                  <a:lnTo>
                    <a:pt x="219188" y="187193"/>
                  </a:lnTo>
                  <a:lnTo>
                    <a:pt x="199143" y="197841"/>
                  </a:lnTo>
                  <a:lnTo>
                    <a:pt x="182435" y="214272"/>
                  </a:lnTo>
                  <a:lnTo>
                    <a:pt x="173449" y="236392"/>
                  </a:lnTo>
                  <a:lnTo>
                    <a:pt x="170626" y="260651"/>
                  </a:lnTo>
                  <a:lnTo>
                    <a:pt x="181336" y="315518"/>
                  </a:lnTo>
                  <a:lnTo>
                    <a:pt x="194018" y="333643"/>
                  </a:lnTo>
                  <a:lnTo>
                    <a:pt x="202313" y="341752"/>
                  </a:lnTo>
                  <a:lnTo>
                    <a:pt x="224008" y="350761"/>
                  </a:lnTo>
                  <a:lnTo>
                    <a:pt x="276064" y="356545"/>
                  </a:lnTo>
                  <a:lnTo>
                    <a:pt x="297341" y="351097"/>
                  </a:lnTo>
                  <a:lnTo>
                    <a:pt x="334717" y="3369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5239658" y="2705823"/>
              <a:ext cx="140405" cy="400028"/>
            </a:xfrm>
            <a:custGeom>
              <a:avLst/>
              <a:gdLst/>
              <a:ahLst/>
              <a:cxnLst/>
              <a:rect l="0" t="0" r="0" b="0"/>
              <a:pathLst>
                <a:path w="140405" h="400028">
                  <a:moveTo>
                    <a:pt x="56176" y="0"/>
                  </a:moveTo>
                  <a:lnTo>
                    <a:pt x="47111" y="58617"/>
                  </a:lnTo>
                  <a:lnTo>
                    <a:pt x="40492" y="110175"/>
                  </a:lnTo>
                  <a:lnTo>
                    <a:pt x="42246" y="165263"/>
                  </a:lnTo>
                  <a:lnTo>
                    <a:pt x="33754" y="219298"/>
                  </a:lnTo>
                  <a:lnTo>
                    <a:pt x="24186" y="270088"/>
                  </a:lnTo>
                  <a:lnTo>
                    <a:pt x="10473" y="329172"/>
                  </a:lnTo>
                  <a:lnTo>
                    <a:pt x="0" y="366204"/>
                  </a:lnTo>
                  <a:lnTo>
                    <a:pt x="8" y="376328"/>
                  </a:lnTo>
                  <a:lnTo>
                    <a:pt x="6256" y="393815"/>
                  </a:lnTo>
                  <a:lnTo>
                    <a:pt x="12367" y="398244"/>
                  </a:lnTo>
                  <a:lnTo>
                    <a:pt x="19951" y="400027"/>
                  </a:lnTo>
                  <a:lnTo>
                    <a:pt x="47392" y="396947"/>
                  </a:lnTo>
                  <a:lnTo>
                    <a:pt x="104585" y="383293"/>
                  </a:lnTo>
                  <a:lnTo>
                    <a:pt x="140404" y="3790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5274777" y="2905865"/>
              <a:ext cx="94757" cy="31586"/>
            </a:xfrm>
            <a:custGeom>
              <a:avLst/>
              <a:gdLst/>
              <a:ahLst/>
              <a:cxnLst/>
              <a:rect l="0" t="0" r="0" b="0"/>
              <a:pathLst>
                <a:path w="94757" h="31586">
                  <a:moveTo>
                    <a:pt x="94756" y="0"/>
                  </a:moveTo>
                  <a:lnTo>
                    <a:pt x="32499" y="17958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5327419" y="2658120"/>
              <a:ext cx="147400" cy="47704"/>
            </a:xfrm>
            <a:custGeom>
              <a:avLst/>
              <a:gdLst/>
              <a:ahLst/>
              <a:cxnLst/>
              <a:rect l="0" t="0" r="0" b="0"/>
              <a:pathLst>
                <a:path w="147400" h="47704">
                  <a:moveTo>
                    <a:pt x="147399" y="5589"/>
                  </a:moveTo>
                  <a:lnTo>
                    <a:pt x="130632" y="0"/>
                  </a:lnTo>
                  <a:lnTo>
                    <a:pt x="113041" y="376"/>
                  </a:lnTo>
                  <a:lnTo>
                    <a:pt x="61636" y="14478"/>
                  </a:lnTo>
                  <a:lnTo>
                    <a:pt x="0" y="4770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5467672" y="2938664"/>
              <a:ext cx="249303" cy="424102"/>
            </a:xfrm>
            <a:custGeom>
              <a:avLst/>
              <a:gdLst/>
              <a:ahLst/>
              <a:cxnLst/>
              <a:rect l="0" t="0" r="0" b="0"/>
              <a:pathLst>
                <a:path w="249303" h="424102">
                  <a:moveTo>
                    <a:pt x="49261" y="104071"/>
                  </a:moveTo>
                  <a:lnTo>
                    <a:pt x="73307" y="86091"/>
                  </a:lnTo>
                  <a:lnTo>
                    <a:pt x="87634" y="69174"/>
                  </a:lnTo>
                  <a:lnTo>
                    <a:pt x="91220" y="59749"/>
                  </a:lnTo>
                  <a:lnTo>
                    <a:pt x="92086" y="39919"/>
                  </a:lnTo>
                  <a:lnTo>
                    <a:pt x="85996" y="9024"/>
                  </a:lnTo>
                  <a:lnTo>
                    <a:pt x="79600" y="3272"/>
                  </a:lnTo>
                  <a:lnTo>
                    <a:pt x="70657" y="607"/>
                  </a:lnTo>
                  <a:lnTo>
                    <a:pt x="60015" y="0"/>
                  </a:lnTo>
                  <a:lnTo>
                    <a:pt x="38832" y="5565"/>
                  </a:lnTo>
                  <a:lnTo>
                    <a:pt x="28270" y="10325"/>
                  </a:lnTo>
                  <a:lnTo>
                    <a:pt x="13415" y="28091"/>
                  </a:lnTo>
                  <a:lnTo>
                    <a:pt x="4083" y="52755"/>
                  </a:lnTo>
                  <a:lnTo>
                    <a:pt x="0" y="97185"/>
                  </a:lnTo>
                  <a:lnTo>
                    <a:pt x="3190" y="122068"/>
                  </a:lnTo>
                  <a:lnTo>
                    <a:pt x="11627" y="141706"/>
                  </a:lnTo>
                  <a:lnTo>
                    <a:pt x="17152" y="150218"/>
                  </a:lnTo>
                  <a:lnTo>
                    <a:pt x="24346" y="154723"/>
                  </a:lnTo>
                  <a:lnTo>
                    <a:pt x="41697" y="156609"/>
                  </a:lnTo>
                  <a:lnTo>
                    <a:pt x="57987" y="150428"/>
                  </a:lnTo>
                  <a:lnTo>
                    <a:pt x="65606" y="145505"/>
                  </a:lnTo>
                  <a:lnTo>
                    <a:pt x="71856" y="145732"/>
                  </a:lnTo>
                  <a:lnTo>
                    <a:pt x="77192" y="149392"/>
                  </a:lnTo>
                  <a:lnTo>
                    <a:pt x="81919" y="155342"/>
                  </a:lnTo>
                  <a:lnTo>
                    <a:pt x="89507" y="212985"/>
                  </a:lnTo>
                  <a:lnTo>
                    <a:pt x="91991" y="260994"/>
                  </a:lnTo>
                  <a:lnTo>
                    <a:pt x="98446" y="324352"/>
                  </a:lnTo>
                  <a:lnTo>
                    <a:pt x="102049" y="385759"/>
                  </a:lnTo>
                  <a:lnTo>
                    <a:pt x="107037" y="419169"/>
                  </a:lnTo>
                  <a:lnTo>
                    <a:pt x="110005" y="424101"/>
                  </a:lnTo>
                  <a:lnTo>
                    <a:pt x="113154" y="421539"/>
                  </a:lnTo>
                  <a:lnTo>
                    <a:pt x="120941" y="406605"/>
                  </a:lnTo>
                  <a:lnTo>
                    <a:pt x="132201" y="392169"/>
                  </a:lnTo>
                  <a:lnTo>
                    <a:pt x="174135" y="365007"/>
                  </a:lnTo>
                  <a:lnTo>
                    <a:pt x="235135" y="339624"/>
                  </a:lnTo>
                  <a:lnTo>
                    <a:pt x="249302" y="3251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5634209" y="2916393"/>
              <a:ext cx="128123" cy="157974"/>
            </a:xfrm>
            <a:custGeom>
              <a:avLst/>
              <a:gdLst/>
              <a:ahLst/>
              <a:cxnLst/>
              <a:rect l="0" t="0" r="0" b="0"/>
              <a:pathLst>
                <a:path w="128123" h="157974">
                  <a:moveTo>
                    <a:pt x="9065" y="31586"/>
                  </a:moveTo>
                  <a:lnTo>
                    <a:pt x="0" y="90203"/>
                  </a:lnTo>
                  <a:lnTo>
                    <a:pt x="4560" y="124993"/>
                  </a:lnTo>
                  <a:lnTo>
                    <a:pt x="16422" y="143680"/>
                  </a:lnTo>
                  <a:lnTo>
                    <a:pt x="24498" y="151939"/>
                  </a:lnTo>
                  <a:lnTo>
                    <a:pt x="34562" y="156275"/>
                  </a:lnTo>
                  <a:lnTo>
                    <a:pt x="58222" y="157973"/>
                  </a:lnTo>
                  <a:lnTo>
                    <a:pt x="78096" y="151709"/>
                  </a:lnTo>
                  <a:lnTo>
                    <a:pt x="94728" y="139956"/>
                  </a:lnTo>
                  <a:lnTo>
                    <a:pt x="109919" y="123034"/>
                  </a:lnTo>
                  <a:lnTo>
                    <a:pt x="126035" y="88187"/>
                  </a:lnTo>
                  <a:lnTo>
                    <a:pt x="128122" y="61811"/>
                  </a:lnTo>
                  <a:lnTo>
                    <a:pt x="12487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5807908" y="2959080"/>
              <a:ext cx="203865" cy="160494"/>
            </a:xfrm>
            <a:custGeom>
              <a:avLst/>
              <a:gdLst/>
              <a:ahLst/>
              <a:cxnLst/>
              <a:rect l="0" t="0" r="0" b="0"/>
              <a:pathLst>
                <a:path w="203865" h="160494">
                  <a:moveTo>
                    <a:pt x="109107" y="146826"/>
                  </a:moveTo>
                  <a:lnTo>
                    <a:pt x="116343" y="119270"/>
                  </a:lnTo>
                  <a:lnTo>
                    <a:pt x="115866" y="66167"/>
                  </a:lnTo>
                  <a:lnTo>
                    <a:pt x="109772" y="43128"/>
                  </a:lnTo>
                  <a:lnTo>
                    <a:pt x="99264" y="21190"/>
                  </a:lnTo>
                  <a:lnTo>
                    <a:pt x="80556" y="5980"/>
                  </a:lnTo>
                  <a:lnTo>
                    <a:pt x="69016" y="286"/>
                  </a:lnTo>
                  <a:lnTo>
                    <a:pt x="57814" y="0"/>
                  </a:lnTo>
                  <a:lnTo>
                    <a:pt x="36007" y="9040"/>
                  </a:lnTo>
                  <a:lnTo>
                    <a:pt x="20856" y="24757"/>
                  </a:lnTo>
                  <a:lnTo>
                    <a:pt x="5750" y="56455"/>
                  </a:lnTo>
                  <a:lnTo>
                    <a:pt x="0" y="80925"/>
                  </a:lnTo>
                  <a:lnTo>
                    <a:pt x="1343" y="103499"/>
                  </a:lnTo>
                  <a:lnTo>
                    <a:pt x="14266" y="135938"/>
                  </a:lnTo>
                  <a:lnTo>
                    <a:pt x="22483" y="141907"/>
                  </a:lnTo>
                  <a:lnTo>
                    <a:pt x="44091" y="145420"/>
                  </a:lnTo>
                  <a:lnTo>
                    <a:pt x="52895" y="142379"/>
                  </a:lnTo>
                  <a:lnTo>
                    <a:pt x="65797" y="129642"/>
                  </a:lnTo>
                  <a:lnTo>
                    <a:pt x="79636" y="102740"/>
                  </a:lnTo>
                  <a:lnTo>
                    <a:pt x="87558" y="61992"/>
                  </a:lnTo>
                  <a:lnTo>
                    <a:pt x="90062" y="62194"/>
                  </a:lnTo>
                  <a:lnTo>
                    <a:pt x="95963" y="71777"/>
                  </a:lnTo>
                  <a:lnTo>
                    <a:pt x="124610" y="125405"/>
                  </a:lnTo>
                  <a:lnTo>
                    <a:pt x="137834" y="141596"/>
                  </a:lnTo>
                  <a:lnTo>
                    <a:pt x="164022" y="158275"/>
                  </a:lnTo>
                  <a:lnTo>
                    <a:pt x="180697" y="160493"/>
                  </a:lnTo>
                  <a:lnTo>
                    <a:pt x="203864" y="1573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6025421" y="2737409"/>
              <a:ext cx="28466" cy="410612"/>
            </a:xfrm>
            <a:custGeom>
              <a:avLst/>
              <a:gdLst/>
              <a:ahLst/>
              <a:cxnLst/>
              <a:rect l="0" t="0" r="0" b="0"/>
              <a:pathLst>
                <a:path w="28466" h="410612">
                  <a:moveTo>
                    <a:pt x="17936" y="0"/>
                  </a:moveTo>
                  <a:lnTo>
                    <a:pt x="3465" y="43197"/>
                  </a:lnTo>
                  <a:lnTo>
                    <a:pt x="0" y="94687"/>
                  </a:lnTo>
                  <a:lnTo>
                    <a:pt x="5598" y="148425"/>
                  </a:lnTo>
                  <a:lnTo>
                    <a:pt x="12639" y="203754"/>
                  </a:lnTo>
                  <a:lnTo>
                    <a:pt x="16366" y="262493"/>
                  </a:lnTo>
                  <a:lnTo>
                    <a:pt x="17471" y="320581"/>
                  </a:lnTo>
                  <a:lnTo>
                    <a:pt x="19014" y="380696"/>
                  </a:lnTo>
                  <a:lnTo>
                    <a:pt x="28465" y="4106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5938072" y="2926922"/>
              <a:ext cx="210571" cy="21058"/>
            </a:xfrm>
            <a:custGeom>
              <a:avLst/>
              <a:gdLst/>
              <a:ahLst/>
              <a:cxnLst/>
              <a:rect l="0" t="0" r="0" b="0"/>
              <a:pathLst>
                <a:path w="210571" h="21058">
                  <a:moveTo>
                    <a:pt x="210570" y="0"/>
                  </a:moveTo>
                  <a:lnTo>
                    <a:pt x="156426" y="3120"/>
                  </a:lnTo>
                  <a:lnTo>
                    <a:pt x="101479" y="9065"/>
                  </a:lnTo>
                  <a:lnTo>
                    <a:pt x="40669" y="1747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6161590" y="2989544"/>
              <a:ext cx="366080" cy="164151"/>
            </a:xfrm>
            <a:custGeom>
              <a:avLst/>
              <a:gdLst/>
              <a:ahLst/>
              <a:cxnLst/>
              <a:rect l="0" t="0" r="0" b="0"/>
              <a:pathLst>
                <a:path w="366080" h="164151">
                  <a:moveTo>
                    <a:pt x="102866" y="21606"/>
                  </a:moveTo>
                  <a:lnTo>
                    <a:pt x="91687" y="4838"/>
                  </a:lnTo>
                  <a:lnTo>
                    <a:pt x="84885" y="1069"/>
                  </a:lnTo>
                  <a:lnTo>
                    <a:pt x="67968" y="0"/>
                  </a:lnTo>
                  <a:lnTo>
                    <a:pt x="38714" y="5976"/>
                  </a:lnTo>
                  <a:lnTo>
                    <a:pt x="30852" y="11186"/>
                  </a:lnTo>
                  <a:lnTo>
                    <a:pt x="18997" y="26333"/>
                  </a:lnTo>
                  <a:lnTo>
                    <a:pt x="5746" y="54592"/>
                  </a:lnTo>
                  <a:lnTo>
                    <a:pt x="0" y="90781"/>
                  </a:lnTo>
                  <a:lnTo>
                    <a:pt x="4896" y="114352"/>
                  </a:lnTo>
                  <a:lnTo>
                    <a:pt x="9476" y="125551"/>
                  </a:lnTo>
                  <a:lnTo>
                    <a:pt x="23925" y="141113"/>
                  </a:lnTo>
                  <a:lnTo>
                    <a:pt x="32691" y="146901"/>
                  </a:lnTo>
                  <a:lnTo>
                    <a:pt x="51790" y="150212"/>
                  </a:lnTo>
                  <a:lnTo>
                    <a:pt x="61796" y="149458"/>
                  </a:lnTo>
                  <a:lnTo>
                    <a:pt x="79153" y="142380"/>
                  </a:lnTo>
                  <a:lnTo>
                    <a:pt x="109360" y="118772"/>
                  </a:lnTo>
                  <a:lnTo>
                    <a:pt x="125197" y="92900"/>
                  </a:lnTo>
                  <a:lnTo>
                    <a:pt x="127218" y="70060"/>
                  </a:lnTo>
                  <a:lnTo>
                    <a:pt x="123048" y="45481"/>
                  </a:lnTo>
                  <a:lnTo>
                    <a:pt x="113395" y="22858"/>
                  </a:lnTo>
                  <a:lnTo>
                    <a:pt x="107546" y="17761"/>
                  </a:lnTo>
                  <a:lnTo>
                    <a:pt x="101306" y="16703"/>
                  </a:lnTo>
                  <a:lnTo>
                    <a:pt x="94807" y="18337"/>
                  </a:lnTo>
                  <a:lnTo>
                    <a:pt x="93984" y="21767"/>
                  </a:lnTo>
                  <a:lnTo>
                    <a:pt x="141740" y="76608"/>
                  </a:lnTo>
                  <a:lnTo>
                    <a:pt x="168954" y="137627"/>
                  </a:lnTo>
                  <a:lnTo>
                    <a:pt x="185488" y="163477"/>
                  </a:lnTo>
                  <a:lnTo>
                    <a:pt x="187193" y="164150"/>
                  </a:lnTo>
                  <a:lnTo>
                    <a:pt x="169060" y="101917"/>
                  </a:lnTo>
                  <a:lnTo>
                    <a:pt x="170052" y="65679"/>
                  </a:lnTo>
                  <a:lnTo>
                    <a:pt x="176010" y="43534"/>
                  </a:lnTo>
                  <a:lnTo>
                    <a:pt x="186457" y="21993"/>
                  </a:lnTo>
                  <a:lnTo>
                    <a:pt x="196028" y="14845"/>
                  </a:lnTo>
                  <a:lnTo>
                    <a:pt x="236274" y="4785"/>
                  </a:lnTo>
                  <a:lnTo>
                    <a:pt x="295508" y="1386"/>
                  </a:lnTo>
                  <a:lnTo>
                    <a:pt x="336590" y="797"/>
                  </a:lnTo>
                  <a:lnTo>
                    <a:pt x="366079" y="54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22" name="Freeform 121"/>
          <p:cNvSpPr/>
          <p:nvPr/>
        </p:nvSpPr>
        <p:spPr>
          <a:xfrm>
            <a:off x="1188309" y="4081940"/>
            <a:ext cx="209103" cy="427265"/>
          </a:xfrm>
          <a:custGeom>
            <a:avLst/>
            <a:gdLst/>
            <a:ahLst/>
            <a:cxnLst/>
            <a:rect l="0" t="0" r="0" b="0"/>
            <a:pathLst>
              <a:path w="209103" h="427265">
                <a:moveTo>
                  <a:pt x="64582" y="3117"/>
                </a:moveTo>
                <a:lnTo>
                  <a:pt x="35901" y="56991"/>
                </a:lnTo>
                <a:lnTo>
                  <a:pt x="4378" y="108564"/>
                </a:lnTo>
                <a:lnTo>
                  <a:pt x="1049" y="110849"/>
                </a:lnTo>
                <a:lnTo>
                  <a:pt x="0" y="107694"/>
                </a:lnTo>
                <a:lnTo>
                  <a:pt x="9630" y="64808"/>
                </a:lnTo>
                <a:lnTo>
                  <a:pt x="20484" y="35434"/>
                </a:lnTo>
                <a:lnTo>
                  <a:pt x="31725" y="19040"/>
                </a:lnTo>
                <a:lnTo>
                  <a:pt x="47639" y="7074"/>
                </a:lnTo>
                <a:lnTo>
                  <a:pt x="56796" y="2245"/>
                </a:lnTo>
                <a:lnTo>
                  <a:pt x="76329" y="0"/>
                </a:lnTo>
                <a:lnTo>
                  <a:pt x="95539" y="4071"/>
                </a:lnTo>
                <a:lnTo>
                  <a:pt x="111876" y="13680"/>
                </a:lnTo>
                <a:lnTo>
                  <a:pt x="117168" y="21857"/>
                </a:lnTo>
                <a:lnTo>
                  <a:pt x="123048" y="43421"/>
                </a:lnTo>
                <a:lnTo>
                  <a:pt x="120770" y="76280"/>
                </a:lnTo>
                <a:lnTo>
                  <a:pt x="112686" y="108242"/>
                </a:lnTo>
                <a:lnTo>
                  <a:pt x="99999" y="126269"/>
                </a:lnTo>
                <a:lnTo>
                  <a:pt x="68848" y="156905"/>
                </a:lnTo>
                <a:lnTo>
                  <a:pt x="66256" y="158284"/>
                </a:lnTo>
                <a:lnTo>
                  <a:pt x="66868" y="155695"/>
                </a:lnTo>
                <a:lnTo>
                  <a:pt x="69615" y="150459"/>
                </a:lnTo>
                <a:lnTo>
                  <a:pt x="76126" y="146968"/>
                </a:lnTo>
                <a:lnTo>
                  <a:pt x="95839" y="143090"/>
                </a:lnTo>
                <a:lnTo>
                  <a:pt x="127655" y="146496"/>
                </a:lnTo>
                <a:lnTo>
                  <a:pt x="159309" y="160503"/>
                </a:lnTo>
                <a:lnTo>
                  <a:pt x="185326" y="185060"/>
                </a:lnTo>
                <a:lnTo>
                  <a:pt x="202263" y="214564"/>
                </a:lnTo>
                <a:lnTo>
                  <a:pt x="209102" y="256711"/>
                </a:lnTo>
                <a:lnTo>
                  <a:pt x="203007" y="314948"/>
                </a:lnTo>
                <a:lnTo>
                  <a:pt x="187418" y="368393"/>
                </a:lnTo>
                <a:lnTo>
                  <a:pt x="162155" y="407503"/>
                </a:lnTo>
                <a:lnTo>
                  <a:pt x="135996" y="424882"/>
                </a:lnTo>
                <a:lnTo>
                  <a:pt x="113089" y="427264"/>
                </a:lnTo>
                <a:lnTo>
                  <a:pt x="65845" y="419261"/>
                </a:lnTo>
                <a:lnTo>
                  <a:pt x="22468" y="392671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3" name="Freeform 122"/>
          <p:cNvSpPr/>
          <p:nvPr/>
        </p:nvSpPr>
        <p:spPr>
          <a:xfrm>
            <a:off x="1516103" y="4432497"/>
            <a:ext cx="12701" cy="12701"/>
          </a:xfrm>
          <a:custGeom>
            <a:avLst/>
            <a:gdLst/>
            <a:ahLst/>
            <a:cxnLst/>
            <a:rect l="0" t="0" r="0" b="0"/>
            <a:pathLst>
              <a:path w="12701" h="12701">
                <a:moveTo>
                  <a:pt x="0" y="0"/>
                </a:moveTo>
                <a:lnTo>
                  <a:pt x="12700" y="12700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4" name="Freeform 123"/>
          <p:cNvSpPr/>
          <p:nvPr/>
        </p:nvSpPr>
        <p:spPr>
          <a:xfrm>
            <a:off x="1779181" y="1561771"/>
            <a:ext cx="198006" cy="409266"/>
          </a:xfrm>
          <a:custGeom>
            <a:avLst/>
            <a:gdLst/>
            <a:ahLst/>
            <a:cxnLst/>
            <a:rect l="0" t="0" r="0" b="0"/>
            <a:pathLst>
              <a:path w="198006" h="409266">
                <a:moveTo>
                  <a:pt x="50606" y="0"/>
                </a:moveTo>
                <a:lnTo>
                  <a:pt x="43370" y="27556"/>
                </a:lnTo>
                <a:lnTo>
                  <a:pt x="40727" y="83778"/>
                </a:lnTo>
                <a:lnTo>
                  <a:pt x="34616" y="140291"/>
                </a:lnTo>
                <a:lnTo>
                  <a:pt x="29380" y="197684"/>
                </a:lnTo>
                <a:lnTo>
                  <a:pt x="18294" y="261013"/>
                </a:lnTo>
                <a:lnTo>
                  <a:pt x="4838" y="318930"/>
                </a:lnTo>
                <a:lnTo>
                  <a:pt x="0" y="366939"/>
                </a:lnTo>
                <a:lnTo>
                  <a:pt x="5108" y="391591"/>
                </a:lnTo>
                <a:lnTo>
                  <a:pt x="9745" y="401440"/>
                </a:lnTo>
                <a:lnTo>
                  <a:pt x="16346" y="406837"/>
                </a:lnTo>
                <a:lnTo>
                  <a:pt x="24256" y="409265"/>
                </a:lnTo>
                <a:lnTo>
                  <a:pt x="79588" y="409264"/>
                </a:lnTo>
                <a:lnTo>
                  <a:pt x="130030" y="402243"/>
                </a:lnTo>
                <a:lnTo>
                  <a:pt x="169285" y="397603"/>
                </a:lnTo>
                <a:lnTo>
                  <a:pt x="198005" y="389554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5" name="Freeform 124"/>
          <p:cNvSpPr/>
          <p:nvPr/>
        </p:nvSpPr>
        <p:spPr>
          <a:xfrm>
            <a:off x="1840315" y="1688113"/>
            <a:ext cx="115815" cy="31586"/>
          </a:xfrm>
          <a:custGeom>
            <a:avLst/>
            <a:gdLst/>
            <a:ahLst/>
            <a:cxnLst/>
            <a:rect l="0" t="0" r="0" b="0"/>
            <a:pathLst>
              <a:path w="115815" h="31586">
                <a:moveTo>
                  <a:pt x="115814" y="0"/>
                </a:moveTo>
                <a:lnTo>
                  <a:pt x="93457" y="0"/>
                </a:lnTo>
                <a:lnTo>
                  <a:pt x="31471" y="23719"/>
                </a:lnTo>
                <a:lnTo>
                  <a:pt x="0" y="31585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6" name="Freeform 125"/>
          <p:cNvSpPr/>
          <p:nvPr/>
        </p:nvSpPr>
        <p:spPr>
          <a:xfrm>
            <a:off x="1850844" y="1519657"/>
            <a:ext cx="221099" cy="31586"/>
          </a:xfrm>
          <a:custGeom>
            <a:avLst/>
            <a:gdLst/>
            <a:ahLst/>
            <a:cxnLst/>
            <a:rect l="0" t="0" r="0" b="0"/>
            <a:pathLst>
              <a:path w="221099" h="31586">
                <a:moveTo>
                  <a:pt x="221098" y="0"/>
                </a:moveTo>
                <a:lnTo>
                  <a:pt x="162481" y="5589"/>
                </a:lnTo>
                <a:lnTo>
                  <a:pt x="109477" y="10722"/>
                </a:lnTo>
                <a:lnTo>
                  <a:pt x="47605" y="19464"/>
                </a:lnTo>
                <a:lnTo>
                  <a:pt x="0" y="31585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7" name="Freeform 126"/>
          <p:cNvSpPr/>
          <p:nvPr/>
        </p:nvSpPr>
        <p:spPr>
          <a:xfrm>
            <a:off x="2096292" y="1477543"/>
            <a:ext cx="17765" cy="431669"/>
          </a:xfrm>
          <a:custGeom>
            <a:avLst/>
            <a:gdLst/>
            <a:ahLst/>
            <a:cxnLst/>
            <a:rect l="0" t="0" r="0" b="0"/>
            <a:pathLst>
              <a:path w="17765" h="431669">
                <a:moveTo>
                  <a:pt x="7235" y="0"/>
                </a:moveTo>
                <a:lnTo>
                  <a:pt x="0" y="27556"/>
                </a:lnTo>
                <a:lnTo>
                  <a:pt x="477" y="80659"/>
                </a:lnTo>
                <a:lnTo>
                  <a:pt x="7515" y="143636"/>
                </a:lnTo>
                <a:lnTo>
                  <a:pt x="15393" y="195008"/>
                </a:lnTo>
                <a:lnTo>
                  <a:pt x="17061" y="246903"/>
                </a:lnTo>
                <a:lnTo>
                  <a:pt x="17556" y="306733"/>
                </a:lnTo>
                <a:lnTo>
                  <a:pt x="17702" y="365794"/>
                </a:lnTo>
                <a:lnTo>
                  <a:pt x="17746" y="407860"/>
                </a:lnTo>
                <a:lnTo>
                  <a:pt x="17764" y="431668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8" name="Freeform 127"/>
          <p:cNvSpPr/>
          <p:nvPr/>
        </p:nvSpPr>
        <p:spPr>
          <a:xfrm>
            <a:off x="2145642" y="1691178"/>
            <a:ext cx="178985" cy="183689"/>
          </a:xfrm>
          <a:custGeom>
            <a:avLst/>
            <a:gdLst/>
            <a:ahLst/>
            <a:cxnLst/>
            <a:rect l="0" t="0" r="0" b="0"/>
            <a:pathLst>
              <a:path w="178985" h="183689">
                <a:moveTo>
                  <a:pt x="0" y="102220"/>
                </a:moveTo>
                <a:lnTo>
                  <a:pt x="17980" y="86578"/>
                </a:lnTo>
                <a:lnTo>
                  <a:pt x="34897" y="78500"/>
                </a:lnTo>
                <a:lnTo>
                  <a:pt x="96116" y="68551"/>
                </a:lnTo>
                <a:lnTo>
                  <a:pt x="121097" y="61519"/>
                </a:lnTo>
                <a:lnTo>
                  <a:pt x="139998" y="50595"/>
                </a:lnTo>
                <a:lnTo>
                  <a:pt x="144805" y="43237"/>
                </a:lnTo>
                <a:lnTo>
                  <a:pt x="147026" y="25702"/>
                </a:lnTo>
                <a:lnTo>
                  <a:pt x="143640" y="18452"/>
                </a:lnTo>
                <a:lnTo>
                  <a:pt x="130521" y="7278"/>
                </a:lnTo>
                <a:lnTo>
                  <a:pt x="97814" y="0"/>
                </a:lnTo>
                <a:lnTo>
                  <a:pt x="64077" y="3432"/>
                </a:lnTo>
                <a:lnTo>
                  <a:pt x="45636" y="11911"/>
                </a:lnTo>
                <a:lnTo>
                  <a:pt x="37443" y="17447"/>
                </a:lnTo>
                <a:lnTo>
                  <a:pt x="25220" y="32957"/>
                </a:lnTo>
                <a:lnTo>
                  <a:pt x="20323" y="42007"/>
                </a:lnTo>
                <a:lnTo>
                  <a:pt x="18001" y="64540"/>
                </a:lnTo>
                <a:lnTo>
                  <a:pt x="26042" y="111544"/>
                </a:lnTo>
                <a:lnTo>
                  <a:pt x="41121" y="138388"/>
                </a:lnTo>
                <a:lnTo>
                  <a:pt x="60407" y="161159"/>
                </a:lnTo>
                <a:lnTo>
                  <a:pt x="86528" y="177135"/>
                </a:lnTo>
                <a:lnTo>
                  <a:pt x="122084" y="183688"/>
                </a:lnTo>
                <a:lnTo>
                  <a:pt x="178984" y="175919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9" name="Freeform 128"/>
          <p:cNvSpPr/>
          <p:nvPr/>
        </p:nvSpPr>
        <p:spPr>
          <a:xfrm>
            <a:off x="2356211" y="1688113"/>
            <a:ext cx="126343" cy="227533"/>
          </a:xfrm>
          <a:custGeom>
            <a:avLst/>
            <a:gdLst/>
            <a:ahLst/>
            <a:cxnLst/>
            <a:rect l="0" t="0" r="0" b="0"/>
            <a:pathLst>
              <a:path w="126343" h="227533">
                <a:moveTo>
                  <a:pt x="0" y="63171"/>
                </a:moveTo>
                <a:lnTo>
                  <a:pt x="14655" y="121788"/>
                </a:lnTo>
                <a:lnTo>
                  <a:pt x="35434" y="174792"/>
                </a:lnTo>
                <a:lnTo>
                  <a:pt x="55136" y="217150"/>
                </a:lnTo>
                <a:lnTo>
                  <a:pt x="61324" y="225485"/>
                </a:lnTo>
                <a:lnTo>
                  <a:pt x="66619" y="227532"/>
                </a:lnTo>
                <a:lnTo>
                  <a:pt x="71319" y="225388"/>
                </a:lnTo>
                <a:lnTo>
                  <a:pt x="79661" y="213646"/>
                </a:lnTo>
                <a:lnTo>
                  <a:pt x="87268" y="196729"/>
                </a:lnTo>
                <a:lnTo>
                  <a:pt x="94447" y="142802"/>
                </a:lnTo>
                <a:lnTo>
                  <a:pt x="105918" y="89688"/>
                </a:lnTo>
                <a:lnTo>
                  <a:pt x="119448" y="34743"/>
                </a:lnTo>
                <a:lnTo>
                  <a:pt x="126342" y="0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0" name="Freeform 129"/>
          <p:cNvSpPr/>
          <p:nvPr/>
        </p:nvSpPr>
        <p:spPr>
          <a:xfrm>
            <a:off x="2557521" y="1712076"/>
            <a:ext cx="219831" cy="218798"/>
          </a:xfrm>
          <a:custGeom>
            <a:avLst/>
            <a:gdLst/>
            <a:ahLst/>
            <a:cxnLst/>
            <a:rect l="0" t="0" r="0" b="0"/>
            <a:pathLst>
              <a:path w="219831" h="218798">
                <a:moveTo>
                  <a:pt x="61903" y="165550"/>
                </a:moveTo>
                <a:lnTo>
                  <a:pt x="78670" y="159960"/>
                </a:lnTo>
                <a:lnTo>
                  <a:pt x="93142" y="147858"/>
                </a:lnTo>
                <a:lnTo>
                  <a:pt x="100276" y="139717"/>
                </a:lnTo>
                <a:lnTo>
                  <a:pt x="108204" y="118194"/>
                </a:lnTo>
                <a:lnTo>
                  <a:pt x="113293" y="66248"/>
                </a:lnTo>
                <a:lnTo>
                  <a:pt x="107750" y="41867"/>
                </a:lnTo>
                <a:lnTo>
                  <a:pt x="96317" y="20503"/>
                </a:lnTo>
                <a:lnTo>
                  <a:pt x="79538" y="3208"/>
                </a:lnTo>
                <a:lnTo>
                  <a:pt x="70150" y="0"/>
                </a:lnTo>
                <a:lnTo>
                  <a:pt x="50360" y="2675"/>
                </a:lnTo>
                <a:lnTo>
                  <a:pt x="25078" y="17335"/>
                </a:lnTo>
                <a:lnTo>
                  <a:pt x="13171" y="32996"/>
                </a:lnTo>
                <a:lnTo>
                  <a:pt x="5149" y="53994"/>
                </a:lnTo>
                <a:lnTo>
                  <a:pt x="0" y="112015"/>
                </a:lnTo>
                <a:lnTo>
                  <a:pt x="2227" y="151637"/>
                </a:lnTo>
                <a:lnTo>
                  <a:pt x="13415" y="185604"/>
                </a:lnTo>
                <a:lnTo>
                  <a:pt x="19050" y="196467"/>
                </a:lnTo>
                <a:lnTo>
                  <a:pt x="34668" y="211656"/>
                </a:lnTo>
                <a:lnTo>
                  <a:pt x="43746" y="217344"/>
                </a:lnTo>
                <a:lnTo>
                  <a:pt x="52138" y="218797"/>
                </a:lnTo>
                <a:lnTo>
                  <a:pt x="60072" y="217425"/>
                </a:lnTo>
                <a:lnTo>
                  <a:pt x="67702" y="214171"/>
                </a:lnTo>
                <a:lnTo>
                  <a:pt x="79298" y="201197"/>
                </a:lnTo>
                <a:lnTo>
                  <a:pt x="112029" y="143925"/>
                </a:lnTo>
                <a:lnTo>
                  <a:pt x="116377" y="133586"/>
                </a:lnTo>
                <a:lnTo>
                  <a:pt x="119276" y="131372"/>
                </a:lnTo>
                <a:lnTo>
                  <a:pt x="121209" y="134576"/>
                </a:lnTo>
                <a:lnTo>
                  <a:pt x="122497" y="141391"/>
                </a:lnTo>
                <a:lnTo>
                  <a:pt x="135489" y="162161"/>
                </a:lnTo>
                <a:lnTo>
                  <a:pt x="154156" y="183133"/>
                </a:lnTo>
                <a:lnTo>
                  <a:pt x="180094" y="198575"/>
                </a:lnTo>
                <a:lnTo>
                  <a:pt x="196711" y="200505"/>
                </a:lnTo>
                <a:lnTo>
                  <a:pt x="219830" y="197135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1" name="Freeform 130"/>
          <p:cNvSpPr/>
          <p:nvPr/>
        </p:nvSpPr>
        <p:spPr>
          <a:xfrm>
            <a:off x="2798601" y="1456486"/>
            <a:ext cx="41922" cy="431669"/>
          </a:xfrm>
          <a:custGeom>
            <a:avLst/>
            <a:gdLst/>
            <a:ahLst/>
            <a:cxnLst/>
            <a:rect l="0" t="0" r="0" b="0"/>
            <a:pathLst>
              <a:path w="41922" h="431669">
                <a:moveTo>
                  <a:pt x="10336" y="0"/>
                </a:moveTo>
                <a:lnTo>
                  <a:pt x="3100" y="27556"/>
                </a:lnTo>
                <a:lnTo>
                  <a:pt x="458" y="90018"/>
                </a:lnTo>
                <a:lnTo>
                  <a:pt x="0" y="142875"/>
                </a:lnTo>
                <a:lnTo>
                  <a:pt x="5435" y="197068"/>
                </a:lnTo>
                <a:lnTo>
                  <a:pt x="10537" y="248804"/>
                </a:lnTo>
                <a:lnTo>
                  <a:pt x="24863" y="304815"/>
                </a:lnTo>
                <a:lnTo>
                  <a:pt x="31273" y="362980"/>
                </a:lnTo>
                <a:lnTo>
                  <a:pt x="39471" y="411384"/>
                </a:lnTo>
                <a:lnTo>
                  <a:pt x="41921" y="431668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2" name="Freeform 131"/>
          <p:cNvSpPr/>
          <p:nvPr/>
        </p:nvSpPr>
        <p:spPr>
          <a:xfrm>
            <a:off x="2703652" y="1603885"/>
            <a:ext cx="210571" cy="21058"/>
          </a:xfrm>
          <a:custGeom>
            <a:avLst/>
            <a:gdLst/>
            <a:ahLst/>
            <a:cxnLst/>
            <a:rect l="0" t="0" r="0" b="0"/>
            <a:pathLst>
              <a:path w="210571" h="21058">
                <a:moveTo>
                  <a:pt x="210570" y="0"/>
                </a:moveTo>
                <a:lnTo>
                  <a:pt x="153306" y="0"/>
                </a:lnTo>
                <a:lnTo>
                  <a:pt x="92414" y="5589"/>
                </a:lnTo>
                <a:lnTo>
                  <a:pt x="37665" y="16788"/>
                </a:lnTo>
                <a:lnTo>
                  <a:pt x="0" y="21057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3" name="Freeform 132"/>
          <p:cNvSpPr/>
          <p:nvPr/>
        </p:nvSpPr>
        <p:spPr>
          <a:xfrm>
            <a:off x="2945807" y="1761812"/>
            <a:ext cx="21058" cy="200042"/>
          </a:xfrm>
          <a:custGeom>
            <a:avLst/>
            <a:gdLst/>
            <a:ahLst/>
            <a:cxnLst/>
            <a:rect l="0" t="0" r="0" b="0"/>
            <a:pathLst>
              <a:path w="21058" h="200042">
                <a:moveTo>
                  <a:pt x="0" y="0"/>
                </a:moveTo>
                <a:lnTo>
                  <a:pt x="5589" y="58617"/>
                </a:lnTo>
                <a:lnTo>
                  <a:pt x="10723" y="111621"/>
                </a:lnTo>
                <a:lnTo>
                  <a:pt x="19465" y="173493"/>
                </a:lnTo>
                <a:lnTo>
                  <a:pt x="21057" y="200041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4" name="Freeform 133"/>
          <p:cNvSpPr/>
          <p:nvPr/>
        </p:nvSpPr>
        <p:spPr>
          <a:xfrm>
            <a:off x="2945807" y="1656527"/>
            <a:ext cx="10530" cy="10529"/>
          </a:xfrm>
          <a:custGeom>
            <a:avLst/>
            <a:gdLst/>
            <a:ahLst/>
            <a:cxnLst/>
            <a:rect l="0" t="0" r="0" b="0"/>
            <a:pathLst>
              <a:path w="10530" h="10529">
                <a:moveTo>
                  <a:pt x="0" y="10528"/>
                </a:moveTo>
                <a:lnTo>
                  <a:pt x="10529" y="0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5" name="Freeform 134"/>
          <p:cNvSpPr/>
          <p:nvPr/>
        </p:nvSpPr>
        <p:spPr>
          <a:xfrm>
            <a:off x="3016343" y="1761812"/>
            <a:ext cx="143962" cy="181432"/>
          </a:xfrm>
          <a:custGeom>
            <a:avLst/>
            <a:gdLst/>
            <a:ahLst/>
            <a:cxnLst/>
            <a:rect l="0" t="0" r="0" b="0"/>
            <a:pathLst>
              <a:path w="143962" h="181432">
                <a:moveTo>
                  <a:pt x="87392" y="21057"/>
                </a:moveTo>
                <a:lnTo>
                  <a:pt x="70624" y="15468"/>
                </a:lnTo>
                <a:lnTo>
                  <a:pt x="53033" y="15843"/>
                </a:lnTo>
                <a:lnTo>
                  <a:pt x="43429" y="17581"/>
                </a:lnTo>
                <a:lnTo>
                  <a:pt x="26519" y="28871"/>
                </a:lnTo>
                <a:lnTo>
                  <a:pt x="12374" y="45587"/>
                </a:lnTo>
                <a:lnTo>
                  <a:pt x="2188" y="64714"/>
                </a:lnTo>
                <a:lnTo>
                  <a:pt x="0" y="84914"/>
                </a:lnTo>
                <a:lnTo>
                  <a:pt x="8128" y="126478"/>
                </a:lnTo>
                <a:lnTo>
                  <a:pt x="23222" y="157968"/>
                </a:lnTo>
                <a:lnTo>
                  <a:pt x="42104" y="172763"/>
                </a:lnTo>
                <a:lnTo>
                  <a:pt x="53691" y="178347"/>
                </a:lnTo>
                <a:lnTo>
                  <a:pt x="75923" y="181431"/>
                </a:lnTo>
                <a:lnTo>
                  <a:pt x="96333" y="177732"/>
                </a:lnTo>
                <a:lnTo>
                  <a:pt x="113202" y="168289"/>
                </a:lnTo>
                <a:lnTo>
                  <a:pt x="125379" y="153174"/>
                </a:lnTo>
                <a:lnTo>
                  <a:pt x="142729" y="109285"/>
                </a:lnTo>
                <a:lnTo>
                  <a:pt x="143961" y="86006"/>
                </a:lnTo>
                <a:lnTo>
                  <a:pt x="135221" y="42465"/>
                </a:lnTo>
                <a:lnTo>
                  <a:pt x="122687" y="24332"/>
                </a:lnTo>
                <a:lnTo>
                  <a:pt x="97920" y="0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6" name="Freeform 135"/>
          <p:cNvSpPr/>
          <p:nvPr/>
        </p:nvSpPr>
        <p:spPr>
          <a:xfrm>
            <a:off x="3166906" y="1719698"/>
            <a:ext cx="231628" cy="221100"/>
          </a:xfrm>
          <a:custGeom>
            <a:avLst/>
            <a:gdLst/>
            <a:ahLst/>
            <a:cxnLst/>
            <a:rect l="0" t="0" r="0" b="0"/>
            <a:pathLst>
              <a:path w="231628" h="221100">
                <a:moveTo>
                  <a:pt x="0" y="94757"/>
                </a:moveTo>
                <a:lnTo>
                  <a:pt x="27511" y="148631"/>
                </a:lnTo>
                <a:lnTo>
                  <a:pt x="51138" y="200204"/>
                </a:lnTo>
                <a:lnTo>
                  <a:pt x="53979" y="203659"/>
                </a:lnTo>
                <a:lnTo>
                  <a:pt x="54704" y="202453"/>
                </a:lnTo>
                <a:lnTo>
                  <a:pt x="38109" y="146308"/>
                </a:lnTo>
                <a:lnTo>
                  <a:pt x="32445" y="83160"/>
                </a:lnTo>
                <a:lnTo>
                  <a:pt x="34959" y="44917"/>
                </a:lnTo>
                <a:lnTo>
                  <a:pt x="41274" y="23473"/>
                </a:lnTo>
                <a:lnTo>
                  <a:pt x="51879" y="6143"/>
                </a:lnTo>
                <a:lnTo>
                  <a:pt x="60322" y="1756"/>
                </a:lnTo>
                <a:lnTo>
                  <a:pt x="82182" y="0"/>
                </a:lnTo>
                <a:lnTo>
                  <a:pt x="115207" y="11179"/>
                </a:lnTo>
                <a:lnTo>
                  <a:pt x="141630" y="29309"/>
                </a:lnTo>
                <a:lnTo>
                  <a:pt x="164277" y="55087"/>
                </a:lnTo>
                <a:lnTo>
                  <a:pt x="192347" y="116028"/>
                </a:lnTo>
                <a:lnTo>
                  <a:pt x="210481" y="176818"/>
                </a:lnTo>
                <a:lnTo>
                  <a:pt x="221072" y="203689"/>
                </a:lnTo>
                <a:lnTo>
                  <a:pt x="231627" y="221099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" name="Group 46"/>
          <p:cNvGrpSpPr/>
          <p:nvPr/>
        </p:nvGrpSpPr>
        <p:grpSpPr>
          <a:xfrm>
            <a:off x="582205" y="294797"/>
            <a:ext cx="8440718" cy="1031794"/>
            <a:chOff x="582205" y="294797"/>
            <a:chExt cx="8440718" cy="1031794"/>
          </a:xfrm>
        </p:grpSpPr>
        <p:sp>
          <p:nvSpPr>
            <p:cNvPr id="2" name="Freeform 1"/>
            <p:cNvSpPr/>
            <p:nvPr/>
          </p:nvSpPr>
          <p:spPr>
            <a:xfrm>
              <a:off x="582205" y="294797"/>
              <a:ext cx="371658" cy="838170"/>
            </a:xfrm>
            <a:custGeom>
              <a:avLst/>
              <a:gdLst/>
              <a:ahLst/>
              <a:cxnLst/>
              <a:rect l="0" t="0" r="0" b="0"/>
              <a:pathLst>
                <a:path w="371658" h="838170">
                  <a:moveTo>
                    <a:pt x="333774" y="0"/>
                  </a:moveTo>
                  <a:lnTo>
                    <a:pt x="296687" y="56215"/>
                  </a:lnTo>
                  <a:lnTo>
                    <a:pt x="258988" y="117906"/>
                  </a:lnTo>
                  <a:lnTo>
                    <a:pt x="223335" y="175239"/>
                  </a:lnTo>
                  <a:lnTo>
                    <a:pt x="189740" y="231134"/>
                  </a:lnTo>
                  <a:lnTo>
                    <a:pt x="160865" y="284205"/>
                  </a:lnTo>
                  <a:lnTo>
                    <a:pt x="126589" y="336904"/>
                  </a:lnTo>
                  <a:lnTo>
                    <a:pt x="91602" y="397887"/>
                  </a:lnTo>
                  <a:lnTo>
                    <a:pt x="73676" y="434138"/>
                  </a:lnTo>
                  <a:lnTo>
                    <a:pt x="46188" y="494948"/>
                  </a:lnTo>
                  <a:lnTo>
                    <a:pt x="25426" y="556408"/>
                  </a:lnTo>
                  <a:lnTo>
                    <a:pt x="7455" y="619801"/>
                  </a:lnTo>
                  <a:lnTo>
                    <a:pt x="0" y="673415"/>
                  </a:lnTo>
                  <a:lnTo>
                    <a:pt x="911" y="723226"/>
                  </a:lnTo>
                  <a:lnTo>
                    <a:pt x="8020" y="751933"/>
                  </a:lnTo>
                  <a:lnTo>
                    <a:pt x="31754" y="786655"/>
                  </a:lnTo>
                  <a:lnTo>
                    <a:pt x="81525" y="827387"/>
                  </a:lnTo>
                  <a:lnTo>
                    <a:pt x="105460" y="835661"/>
                  </a:lnTo>
                  <a:lnTo>
                    <a:pt x="132865" y="838169"/>
                  </a:lnTo>
                  <a:lnTo>
                    <a:pt x="180009" y="831833"/>
                  </a:lnTo>
                  <a:lnTo>
                    <a:pt x="238453" y="809324"/>
                  </a:lnTo>
                  <a:lnTo>
                    <a:pt x="277845" y="786112"/>
                  </a:lnTo>
                  <a:lnTo>
                    <a:pt x="317007" y="746827"/>
                  </a:lnTo>
                  <a:lnTo>
                    <a:pt x="354471" y="683337"/>
                  </a:lnTo>
                  <a:lnTo>
                    <a:pt x="366369" y="654655"/>
                  </a:lnTo>
                  <a:lnTo>
                    <a:pt x="371657" y="622411"/>
                  </a:lnTo>
                  <a:lnTo>
                    <a:pt x="367768" y="594822"/>
                  </a:lnTo>
                  <a:lnTo>
                    <a:pt x="363456" y="582552"/>
                  </a:lnTo>
                  <a:lnTo>
                    <a:pt x="349305" y="565798"/>
                  </a:lnTo>
                  <a:lnTo>
                    <a:pt x="340619" y="559693"/>
                  </a:lnTo>
                  <a:lnTo>
                    <a:pt x="318489" y="556029"/>
                  </a:lnTo>
                  <a:lnTo>
                    <a:pt x="293055" y="559470"/>
                  </a:lnTo>
                  <a:lnTo>
                    <a:pt x="238600" y="580742"/>
                  </a:lnTo>
                  <a:lnTo>
                    <a:pt x="182783" y="613064"/>
                  </a:lnTo>
                  <a:lnTo>
                    <a:pt x="136272" y="654413"/>
                  </a:lnTo>
                  <a:lnTo>
                    <a:pt x="103342" y="706428"/>
                  </a:lnTo>
                  <a:lnTo>
                    <a:pt x="81090" y="74752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348514" y="862672"/>
              <a:ext cx="280803" cy="242821"/>
            </a:xfrm>
            <a:custGeom>
              <a:avLst/>
              <a:gdLst/>
              <a:ahLst/>
              <a:cxnLst/>
              <a:rect l="0" t="0" r="0" b="0"/>
              <a:pathLst>
                <a:path w="280803" h="242821">
                  <a:moveTo>
                    <a:pt x="20190" y="74364"/>
                  </a:moveTo>
                  <a:lnTo>
                    <a:pt x="20190" y="123295"/>
                  </a:lnTo>
                  <a:lnTo>
                    <a:pt x="20190" y="182425"/>
                  </a:lnTo>
                  <a:lnTo>
                    <a:pt x="20190" y="225055"/>
                  </a:lnTo>
                  <a:lnTo>
                    <a:pt x="17851" y="229807"/>
                  </a:lnTo>
                  <a:lnTo>
                    <a:pt x="13951" y="228295"/>
                  </a:lnTo>
                  <a:lnTo>
                    <a:pt x="9012" y="222608"/>
                  </a:lnTo>
                  <a:lnTo>
                    <a:pt x="3524" y="203811"/>
                  </a:lnTo>
                  <a:lnTo>
                    <a:pt x="0" y="153616"/>
                  </a:lnTo>
                  <a:lnTo>
                    <a:pt x="474" y="92575"/>
                  </a:lnTo>
                  <a:lnTo>
                    <a:pt x="8759" y="56753"/>
                  </a:lnTo>
                  <a:lnTo>
                    <a:pt x="19399" y="38851"/>
                  </a:lnTo>
                  <a:lnTo>
                    <a:pt x="35046" y="26215"/>
                  </a:lnTo>
                  <a:lnTo>
                    <a:pt x="44132" y="21208"/>
                  </a:lnTo>
                  <a:lnTo>
                    <a:pt x="53699" y="20209"/>
                  </a:lnTo>
                  <a:lnTo>
                    <a:pt x="73688" y="25339"/>
                  </a:lnTo>
                  <a:lnTo>
                    <a:pt x="91150" y="38537"/>
                  </a:lnTo>
                  <a:lnTo>
                    <a:pt x="105540" y="56101"/>
                  </a:lnTo>
                  <a:lnTo>
                    <a:pt x="131976" y="116723"/>
                  </a:lnTo>
                  <a:lnTo>
                    <a:pt x="139283" y="137644"/>
                  </a:lnTo>
                  <a:lnTo>
                    <a:pt x="141699" y="138777"/>
                  </a:lnTo>
                  <a:lnTo>
                    <a:pt x="144384" y="124439"/>
                  </a:lnTo>
                  <a:lnTo>
                    <a:pt x="149369" y="65692"/>
                  </a:lnTo>
                  <a:lnTo>
                    <a:pt x="161131" y="22088"/>
                  </a:lnTo>
                  <a:lnTo>
                    <a:pt x="166793" y="13777"/>
                  </a:lnTo>
                  <a:lnTo>
                    <a:pt x="182443" y="1423"/>
                  </a:lnTo>
                  <a:lnTo>
                    <a:pt x="191530" y="0"/>
                  </a:lnTo>
                  <a:lnTo>
                    <a:pt x="210985" y="4659"/>
                  </a:lnTo>
                  <a:lnTo>
                    <a:pt x="228210" y="17647"/>
                  </a:lnTo>
                  <a:lnTo>
                    <a:pt x="242495" y="35119"/>
                  </a:lnTo>
                  <a:lnTo>
                    <a:pt x="265090" y="90859"/>
                  </a:lnTo>
                  <a:lnTo>
                    <a:pt x="278572" y="145039"/>
                  </a:lnTo>
                  <a:lnTo>
                    <a:pt x="280802" y="185642"/>
                  </a:lnTo>
                  <a:lnTo>
                    <a:pt x="272874" y="24282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708087" y="884310"/>
              <a:ext cx="187043" cy="224227"/>
            </a:xfrm>
            <a:custGeom>
              <a:avLst/>
              <a:gdLst/>
              <a:ahLst/>
              <a:cxnLst/>
              <a:rect l="0" t="0" r="0" b="0"/>
              <a:pathLst>
                <a:path w="187043" h="224227">
                  <a:moveTo>
                    <a:pt x="113343" y="115897"/>
                  </a:moveTo>
                  <a:lnTo>
                    <a:pt x="124521" y="99129"/>
                  </a:lnTo>
                  <a:lnTo>
                    <a:pt x="131473" y="66345"/>
                  </a:lnTo>
                  <a:lnTo>
                    <a:pt x="127943" y="32585"/>
                  </a:lnTo>
                  <a:lnTo>
                    <a:pt x="116322" y="14138"/>
                  </a:lnTo>
                  <a:lnTo>
                    <a:pt x="108310" y="5944"/>
                  </a:lnTo>
                  <a:lnTo>
                    <a:pt x="98289" y="1651"/>
                  </a:lnTo>
                  <a:lnTo>
                    <a:pt x="74677" y="0"/>
                  </a:lnTo>
                  <a:lnTo>
                    <a:pt x="51704" y="9405"/>
                  </a:lnTo>
                  <a:lnTo>
                    <a:pt x="40665" y="16826"/>
                  </a:lnTo>
                  <a:lnTo>
                    <a:pt x="25279" y="37550"/>
                  </a:lnTo>
                  <a:lnTo>
                    <a:pt x="5870" y="88983"/>
                  </a:lnTo>
                  <a:lnTo>
                    <a:pt x="0" y="130279"/>
                  </a:lnTo>
                  <a:lnTo>
                    <a:pt x="3851" y="166561"/>
                  </a:lnTo>
                  <a:lnTo>
                    <a:pt x="12427" y="185598"/>
                  </a:lnTo>
                  <a:lnTo>
                    <a:pt x="17990" y="193950"/>
                  </a:lnTo>
                  <a:lnTo>
                    <a:pt x="26377" y="199518"/>
                  </a:lnTo>
                  <a:lnTo>
                    <a:pt x="48175" y="205704"/>
                  </a:lnTo>
                  <a:lnTo>
                    <a:pt x="58199" y="203844"/>
                  </a:lnTo>
                  <a:lnTo>
                    <a:pt x="75576" y="192419"/>
                  </a:lnTo>
                  <a:lnTo>
                    <a:pt x="98513" y="166256"/>
                  </a:lnTo>
                  <a:lnTo>
                    <a:pt x="106752" y="143348"/>
                  </a:lnTo>
                  <a:lnTo>
                    <a:pt x="117630" y="96103"/>
                  </a:lnTo>
                  <a:lnTo>
                    <a:pt x="119710" y="94512"/>
                  </a:lnTo>
                  <a:lnTo>
                    <a:pt x="122022" y="108342"/>
                  </a:lnTo>
                  <a:lnTo>
                    <a:pt x="126747" y="166736"/>
                  </a:lnTo>
                  <a:lnTo>
                    <a:pt x="133338" y="187625"/>
                  </a:lnTo>
                  <a:lnTo>
                    <a:pt x="144067" y="204708"/>
                  </a:lnTo>
                  <a:lnTo>
                    <a:pt x="159753" y="216980"/>
                  </a:lnTo>
                  <a:lnTo>
                    <a:pt x="174914" y="223993"/>
                  </a:lnTo>
                  <a:lnTo>
                    <a:pt x="178956" y="224226"/>
                  </a:lnTo>
                  <a:lnTo>
                    <a:pt x="187042" y="22118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874072" y="968621"/>
              <a:ext cx="161481" cy="310869"/>
            </a:xfrm>
            <a:custGeom>
              <a:avLst/>
              <a:gdLst/>
              <a:ahLst/>
              <a:cxnLst/>
              <a:rect l="0" t="0" r="0" b="0"/>
              <a:pathLst>
                <a:path w="161481" h="310869">
                  <a:moveTo>
                    <a:pt x="115814" y="0"/>
                  </a:moveTo>
                  <a:lnTo>
                    <a:pt x="121403" y="62093"/>
                  </a:lnTo>
                  <a:lnTo>
                    <a:pt x="126536" y="119544"/>
                  </a:lnTo>
                  <a:lnTo>
                    <a:pt x="137602" y="173352"/>
                  </a:lnTo>
                  <a:lnTo>
                    <a:pt x="151053" y="234024"/>
                  </a:lnTo>
                  <a:lnTo>
                    <a:pt x="161480" y="271332"/>
                  </a:lnTo>
                  <a:lnTo>
                    <a:pt x="161466" y="281494"/>
                  </a:lnTo>
                  <a:lnTo>
                    <a:pt x="155211" y="299024"/>
                  </a:lnTo>
                  <a:lnTo>
                    <a:pt x="146758" y="304634"/>
                  </a:lnTo>
                  <a:lnTo>
                    <a:pt x="121767" y="310868"/>
                  </a:lnTo>
                  <a:lnTo>
                    <a:pt x="66470" y="307635"/>
                  </a:lnTo>
                  <a:lnTo>
                    <a:pt x="19846" y="305783"/>
                  </a:lnTo>
                  <a:lnTo>
                    <a:pt x="0" y="3053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947772" y="800165"/>
              <a:ext cx="10529" cy="10530"/>
            </a:xfrm>
            <a:custGeom>
              <a:avLst/>
              <a:gdLst/>
              <a:ahLst/>
              <a:cxnLst/>
              <a:rect l="0" t="0" r="0" b="0"/>
              <a:pathLst>
                <a:path w="10529" h="10530">
                  <a:moveTo>
                    <a:pt x="10528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2082190" y="934263"/>
              <a:ext cx="124405" cy="166300"/>
            </a:xfrm>
            <a:custGeom>
              <a:avLst/>
              <a:gdLst/>
              <a:ahLst/>
              <a:cxnLst/>
              <a:rect l="0" t="0" r="0" b="0"/>
              <a:pathLst>
                <a:path w="124405" h="166300">
                  <a:moveTo>
                    <a:pt x="76152" y="13301"/>
                  </a:moveTo>
                  <a:lnTo>
                    <a:pt x="64973" y="2123"/>
                  </a:lnTo>
                  <a:lnTo>
                    <a:pt x="57001" y="0"/>
                  </a:lnTo>
                  <a:lnTo>
                    <a:pt x="35665" y="761"/>
                  </a:lnTo>
                  <a:lnTo>
                    <a:pt x="26933" y="4941"/>
                  </a:lnTo>
                  <a:lnTo>
                    <a:pt x="14113" y="18944"/>
                  </a:lnTo>
                  <a:lnTo>
                    <a:pt x="318" y="52148"/>
                  </a:lnTo>
                  <a:lnTo>
                    <a:pt x="0" y="91622"/>
                  </a:lnTo>
                  <a:lnTo>
                    <a:pt x="7315" y="127364"/>
                  </a:lnTo>
                  <a:lnTo>
                    <a:pt x="22480" y="154593"/>
                  </a:lnTo>
                  <a:lnTo>
                    <a:pt x="31012" y="160138"/>
                  </a:lnTo>
                  <a:lnTo>
                    <a:pt x="52970" y="166299"/>
                  </a:lnTo>
                  <a:lnTo>
                    <a:pt x="75207" y="162799"/>
                  </a:lnTo>
                  <a:lnTo>
                    <a:pt x="95619" y="152274"/>
                  </a:lnTo>
                  <a:lnTo>
                    <a:pt x="112490" y="135898"/>
                  </a:lnTo>
                  <a:lnTo>
                    <a:pt x="121548" y="110683"/>
                  </a:lnTo>
                  <a:lnTo>
                    <a:pt x="124404" y="82318"/>
                  </a:lnTo>
                  <a:lnTo>
                    <a:pt x="121773" y="58014"/>
                  </a:lnTo>
                  <a:lnTo>
                    <a:pt x="113586" y="38633"/>
                  </a:lnTo>
                  <a:lnTo>
                    <a:pt x="103317" y="24560"/>
                  </a:lnTo>
                  <a:lnTo>
                    <a:pt x="86680" y="1330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263626" y="873865"/>
              <a:ext cx="157929" cy="223547"/>
            </a:xfrm>
            <a:custGeom>
              <a:avLst/>
              <a:gdLst/>
              <a:ahLst/>
              <a:cxnLst/>
              <a:rect l="0" t="0" r="0" b="0"/>
              <a:pathLst>
                <a:path w="157929" h="223547">
                  <a:moveTo>
                    <a:pt x="0" y="115813"/>
                  </a:moveTo>
                  <a:lnTo>
                    <a:pt x="28681" y="169688"/>
                  </a:lnTo>
                  <a:lnTo>
                    <a:pt x="54615" y="221261"/>
                  </a:lnTo>
                  <a:lnTo>
                    <a:pt x="57467" y="223546"/>
                  </a:lnTo>
                  <a:lnTo>
                    <a:pt x="59369" y="220391"/>
                  </a:lnTo>
                  <a:lnTo>
                    <a:pt x="60636" y="213607"/>
                  </a:lnTo>
                  <a:lnTo>
                    <a:pt x="56831" y="187293"/>
                  </a:lnTo>
                  <a:lnTo>
                    <a:pt x="33408" y="128245"/>
                  </a:lnTo>
                  <a:lnTo>
                    <a:pt x="24717" y="92201"/>
                  </a:lnTo>
                  <a:lnTo>
                    <a:pt x="23497" y="79015"/>
                  </a:lnTo>
                  <a:lnTo>
                    <a:pt x="28381" y="58124"/>
                  </a:lnTo>
                  <a:lnTo>
                    <a:pt x="32959" y="49278"/>
                  </a:lnTo>
                  <a:lnTo>
                    <a:pt x="47404" y="36329"/>
                  </a:lnTo>
                  <a:lnTo>
                    <a:pt x="96623" y="14663"/>
                  </a:lnTo>
                  <a:lnTo>
                    <a:pt x="15792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749502" y="839617"/>
              <a:ext cx="156364" cy="269594"/>
            </a:xfrm>
            <a:custGeom>
              <a:avLst/>
              <a:gdLst/>
              <a:ahLst/>
              <a:cxnLst/>
              <a:rect l="0" t="0" r="0" b="0"/>
              <a:pathLst>
                <a:path w="156364" h="269594">
                  <a:moveTo>
                    <a:pt x="135306" y="23719"/>
                  </a:moveTo>
                  <a:lnTo>
                    <a:pt x="117325" y="8078"/>
                  </a:lnTo>
                  <a:lnTo>
                    <a:pt x="100408" y="0"/>
                  </a:lnTo>
                  <a:lnTo>
                    <a:pt x="78072" y="1869"/>
                  </a:lnTo>
                  <a:lnTo>
                    <a:pt x="54886" y="10499"/>
                  </a:lnTo>
                  <a:lnTo>
                    <a:pt x="36783" y="22133"/>
                  </a:lnTo>
                  <a:lnTo>
                    <a:pt x="24058" y="38222"/>
                  </a:lnTo>
                  <a:lnTo>
                    <a:pt x="6356" y="82736"/>
                  </a:lnTo>
                  <a:lnTo>
                    <a:pt x="0" y="136589"/>
                  </a:lnTo>
                  <a:lnTo>
                    <a:pt x="1864" y="189168"/>
                  </a:lnTo>
                  <a:lnTo>
                    <a:pt x="13151" y="233695"/>
                  </a:lnTo>
                  <a:lnTo>
                    <a:pt x="18774" y="242082"/>
                  </a:lnTo>
                  <a:lnTo>
                    <a:pt x="34381" y="254520"/>
                  </a:lnTo>
                  <a:lnTo>
                    <a:pt x="62898" y="268100"/>
                  </a:lnTo>
                  <a:lnTo>
                    <a:pt x="83237" y="269593"/>
                  </a:lnTo>
                  <a:lnTo>
                    <a:pt x="103975" y="265188"/>
                  </a:lnTo>
                  <a:lnTo>
                    <a:pt x="133042" y="249554"/>
                  </a:lnTo>
                  <a:lnTo>
                    <a:pt x="156363" y="22376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981710" y="526424"/>
              <a:ext cx="39969" cy="579069"/>
            </a:xfrm>
            <a:custGeom>
              <a:avLst/>
              <a:gdLst/>
              <a:ahLst/>
              <a:cxnLst/>
              <a:rect l="0" t="0" r="0" b="0"/>
              <a:pathLst>
                <a:path w="39969" h="579069">
                  <a:moveTo>
                    <a:pt x="8383" y="0"/>
                  </a:moveTo>
                  <a:lnTo>
                    <a:pt x="1147" y="27556"/>
                  </a:lnTo>
                  <a:lnTo>
                    <a:pt x="0" y="73026"/>
                  </a:lnTo>
                  <a:lnTo>
                    <a:pt x="3877" y="114734"/>
                  </a:lnTo>
                  <a:lnTo>
                    <a:pt x="6380" y="160568"/>
                  </a:lnTo>
                  <a:lnTo>
                    <a:pt x="10909" y="223051"/>
                  </a:lnTo>
                  <a:lnTo>
                    <a:pt x="17331" y="286085"/>
                  </a:lnTo>
                  <a:lnTo>
                    <a:pt x="19769" y="343597"/>
                  </a:lnTo>
                  <a:lnTo>
                    <a:pt x="27183" y="406256"/>
                  </a:lnTo>
                  <a:lnTo>
                    <a:pt x="28771" y="465083"/>
                  </a:lnTo>
                  <a:lnTo>
                    <a:pt x="32361" y="517609"/>
                  </a:lnTo>
                  <a:lnTo>
                    <a:pt x="39968" y="57906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3116435" y="968621"/>
              <a:ext cx="10529" cy="157929"/>
            </a:xfrm>
            <a:custGeom>
              <a:avLst/>
              <a:gdLst/>
              <a:ahLst/>
              <a:cxnLst/>
              <a:rect l="0" t="0" r="0" b="0"/>
              <a:pathLst>
                <a:path w="10529" h="157929">
                  <a:moveTo>
                    <a:pt x="0" y="0"/>
                  </a:moveTo>
                  <a:lnTo>
                    <a:pt x="0" y="48931"/>
                  </a:lnTo>
                  <a:lnTo>
                    <a:pt x="3119" y="96777"/>
                  </a:lnTo>
                  <a:lnTo>
                    <a:pt x="10528" y="1579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3137492" y="78963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3190134" y="957513"/>
              <a:ext cx="221100" cy="137451"/>
            </a:xfrm>
            <a:custGeom>
              <a:avLst/>
              <a:gdLst/>
              <a:ahLst/>
              <a:cxnLst/>
              <a:rect l="0" t="0" r="0" b="0"/>
              <a:pathLst>
                <a:path w="221100" h="137451">
                  <a:moveTo>
                    <a:pt x="0" y="580"/>
                  </a:moveTo>
                  <a:lnTo>
                    <a:pt x="14654" y="62672"/>
                  </a:lnTo>
                  <a:lnTo>
                    <a:pt x="25858" y="97463"/>
                  </a:lnTo>
                  <a:lnTo>
                    <a:pt x="22803" y="44479"/>
                  </a:lnTo>
                  <a:lnTo>
                    <a:pt x="26902" y="22430"/>
                  </a:lnTo>
                  <a:lnTo>
                    <a:pt x="31973" y="13977"/>
                  </a:lnTo>
                  <a:lnTo>
                    <a:pt x="46966" y="1465"/>
                  </a:lnTo>
                  <a:lnTo>
                    <a:pt x="54707" y="0"/>
                  </a:lnTo>
                  <a:lnTo>
                    <a:pt x="62208" y="1363"/>
                  </a:lnTo>
                  <a:lnTo>
                    <a:pt x="69548" y="4611"/>
                  </a:lnTo>
                  <a:lnTo>
                    <a:pt x="83943" y="20699"/>
                  </a:lnTo>
                  <a:lnTo>
                    <a:pt x="110880" y="74156"/>
                  </a:lnTo>
                  <a:lnTo>
                    <a:pt x="118690" y="95281"/>
                  </a:lnTo>
                  <a:lnTo>
                    <a:pt x="121241" y="96469"/>
                  </a:lnTo>
                  <a:lnTo>
                    <a:pt x="135470" y="36111"/>
                  </a:lnTo>
                  <a:lnTo>
                    <a:pt x="146387" y="17931"/>
                  </a:lnTo>
                  <a:lnTo>
                    <a:pt x="153743" y="13317"/>
                  </a:lnTo>
                  <a:lnTo>
                    <a:pt x="171276" y="11310"/>
                  </a:lnTo>
                  <a:lnTo>
                    <a:pt x="178525" y="15922"/>
                  </a:lnTo>
                  <a:lnTo>
                    <a:pt x="208156" y="64154"/>
                  </a:lnTo>
                  <a:lnTo>
                    <a:pt x="217264" y="101045"/>
                  </a:lnTo>
                  <a:lnTo>
                    <a:pt x="221099" y="13745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3468272" y="905276"/>
              <a:ext cx="195646" cy="220819"/>
            </a:xfrm>
            <a:custGeom>
              <a:avLst/>
              <a:gdLst/>
              <a:ahLst/>
              <a:cxnLst/>
              <a:rect l="0" t="0" r="0" b="0"/>
              <a:pathLst>
                <a:path w="195646" h="220819">
                  <a:moveTo>
                    <a:pt x="48246" y="147573"/>
                  </a:moveTo>
                  <a:lnTo>
                    <a:pt x="65013" y="141984"/>
                  </a:lnTo>
                  <a:lnTo>
                    <a:pt x="92208" y="121741"/>
                  </a:lnTo>
                  <a:lnTo>
                    <a:pt x="111314" y="93516"/>
                  </a:lnTo>
                  <a:lnTo>
                    <a:pt x="114101" y="73245"/>
                  </a:lnTo>
                  <a:lnTo>
                    <a:pt x="106358" y="31635"/>
                  </a:lnTo>
                  <a:lnTo>
                    <a:pt x="91330" y="5727"/>
                  </a:lnTo>
                  <a:lnTo>
                    <a:pt x="82818" y="1536"/>
                  </a:lnTo>
                  <a:lnTo>
                    <a:pt x="60881" y="0"/>
                  </a:lnTo>
                  <a:lnTo>
                    <a:pt x="50820" y="3567"/>
                  </a:lnTo>
                  <a:lnTo>
                    <a:pt x="33402" y="16890"/>
                  </a:lnTo>
                  <a:lnTo>
                    <a:pt x="10442" y="55300"/>
                  </a:lnTo>
                  <a:lnTo>
                    <a:pt x="0" y="98136"/>
                  </a:lnTo>
                  <a:lnTo>
                    <a:pt x="4877" y="154532"/>
                  </a:lnTo>
                  <a:lnTo>
                    <a:pt x="10643" y="182642"/>
                  </a:lnTo>
                  <a:lnTo>
                    <a:pt x="23345" y="204493"/>
                  </a:lnTo>
                  <a:lnTo>
                    <a:pt x="31645" y="213596"/>
                  </a:lnTo>
                  <a:lnTo>
                    <a:pt x="41858" y="218495"/>
                  </a:lnTo>
                  <a:lnTo>
                    <a:pt x="65684" y="220818"/>
                  </a:lnTo>
                  <a:lnTo>
                    <a:pt x="75079" y="217460"/>
                  </a:lnTo>
                  <a:lnTo>
                    <a:pt x="88638" y="204370"/>
                  </a:lnTo>
                  <a:lnTo>
                    <a:pt x="114467" y="147014"/>
                  </a:lnTo>
                  <a:lnTo>
                    <a:pt x="118130" y="146030"/>
                  </a:lnTo>
                  <a:lnTo>
                    <a:pt x="121741" y="151224"/>
                  </a:lnTo>
                  <a:lnTo>
                    <a:pt x="125319" y="160536"/>
                  </a:lnTo>
                  <a:lnTo>
                    <a:pt x="138652" y="177121"/>
                  </a:lnTo>
                  <a:lnTo>
                    <a:pt x="147121" y="184819"/>
                  </a:lnTo>
                  <a:lnTo>
                    <a:pt x="165890" y="193373"/>
                  </a:lnTo>
                  <a:lnTo>
                    <a:pt x="195645" y="20021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696153" y="631709"/>
              <a:ext cx="41464" cy="484312"/>
            </a:xfrm>
            <a:custGeom>
              <a:avLst/>
              <a:gdLst/>
              <a:ahLst/>
              <a:cxnLst/>
              <a:rect l="0" t="0" r="0" b="0"/>
              <a:pathLst>
                <a:path w="41464" h="484312">
                  <a:moveTo>
                    <a:pt x="9878" y="0"/>
                  </a:moveTo>
                  <a:lnTo>
                    <a:pt x="2642" y="28726"/>
                  </a:lnTo>
                  <a:lnTo>
                    <a:pt x="0" y="92112"/>
                  </a:lnTo>
                  <a:lnTo>
                    <a:pt x="5067" y="150387"/>
                  </a:lnTo>
                  <a:lnTo>
                    <a:pt x="8452" y="198457"/>
                  </a:lnTo>
                  <a:lnTo>
                    <a:pt x="10766" y="258697"/>
                  </a:lnTo>
                  <a:lnTo>
                    <a:pt x="18155" y="321896"/>
                  </a:lnTo>
                  <a:lnTo>
                    <a:pt x="25551" y="384509"/>
                  </a:lnTo>
                  <a:lnTo>
                    <a:pt x="31041" y="437908"/>
                  </a:lnTo>
                  <a:lnTo>
                    <a:pt x="41463" y="4843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621803" y="789637"/>
              <a:ext cx="189514" cy="63172"/>
            </a:xfrm>
            <a:custGeom>
              <a:avLst/>
              <a:gdLst/>
              <a:ahLst/>
              <a:cxnLst/>
              <a:rect l="0" t="0" r="0" b="0"/>
              <a:pathLst>
                <a:path w="189514" h="63172">
                  <a:moveTo>
                    <a:pt x="189513" y="0"/>
                  </a:moveTo>
                  <a:lnTo>
                    <a:pt x="135638" y="19128"/>
                  </a:lnTo>
                  <a:lnTo>
                    <a:pt x="78476" y="44214"/>
                  </a:lnTo>
                  <a:lnTo>
                    <a:pt x="19592" y="59866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786335" y="908978"/>
              <a:ext cx="182909" cy="224778"/>
            </a:xfrm>
            <a:custGeom>
              <a:avLst/>
              <a:gdLst/>
              <a:ahLst/>
              <a:cxnLst/>
              <a:rect l="0" t="0" r="0" b="0"/>
              <a:pathLst>
                <a:path w="182909" h="224778">
                  <a:moveTo>
                    <a:pt x="14452" y="80700"/>
                  </a:moveTo>
                  <a:lnTo>
                    <a:pt x="73069" y="89765"/>
                  </a:lnTo>
                  <a:lnTo>
                    <a:pt x="96656" y="84339"/>
                  </a:lnTo>
                  <a:lnTo>
                    <a:pt x="126547" y="68130"/>
                  </a:lnTo>
                  <a:lnTo>
                    <a:pt x="134805" y="61792"/>
                  </a:lnTo>
                  <a:lnTo>
                    <a:pt x="139141" y="52887"/>
                  </a:lnTo>
                  <a:lnTo>
                    <a:pt x="140839" y="30514"/>
                  </a:lnTo>
                  <a:lnTo>
                    <a:pt x="137315" y="21507"/>
                  </a:lnTo>
                  <a:lnTo>
                    <a:pt x="124040" y="8379"/>
                  </a:lnTo>
                  <a:lnTo>
                    <a:pt x="103322" y="1764"/>
                  </a:lnTo>
                  <a:lnTo>
                    <a:pt x="91246" y="0"/>
                  </a:lnTo>
                  <a:lnTo>
                    <a:pt x="68470" y="4279"/>
                  </a:lnTo>
                  <a:lnTo>
                    <a:pt x="47819" y="15150"/>
                  </a:lnTo>
                  <a:lnTo>
                    <a:pt x="30842" y="31680"/>
                  </a:lnTo>
                  <a:lnTo>
                    <a:pt x="13719" y="60716"/>
                  </a:lnTo>
                  <a:lnTo>
                    <a:pt x="1237" y="97136"/>
                  </a:lnTo>
                  <a:lnTo>
                    <a:pt x="0" y="120760"/>
                  </a:lnTo>
                  <a:lnTo>
                    <a:pt x="8738" y="164523"/>
                  </a:lnTo>
                  <a:lnTo>
                    <a:pt x="29527" y="196394"/>
                  </a:lnTo>
                  <a:lnTo>
                    <a:pt x="57913" y="216885"/>
                  </a:lnTo>
                  <a:lnTo>
                    <a:pt x="94140" y="224777"/>
                  </a:lnTo>
                  <a:lnTo>
                    <a:pt x="139897" y="219037"/>
                  </a:lnTo>
                  <a:lnTo>
                    <a:pt x="182908" y="2070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4299242" y="852808"/>
              <a:ext cx="143785" cy="277247"/>
            </a:xfrm>
            <a:custGeom>
              <a:avLst/>
              <a:gdLst/>
              <a:ahLst/>
              <a:cxnLst/>
              <a:rect l="0" t="0" r="0" b="0"/>
              <a:pathLst>
                <a:path w="143785" h="277247">
                  <a:moveTo>
                    <a:pt x="27970" y="84228"/>
                  </a:moveTo>
                  <a:lnTo>
                    <a:pt x="19637" y="121706"/>
                  </a:lnTo>
                  <a:lnTo>
                    <a:pt x="17875" y="178718"/>
                  </a:lnTo>
                  <a:lnTo>
                    <a:pt x="25933" y="239070"/>
                  </a:lnTo>
                  <a:lnTo>
                    <a:pt x="33086" y="277246"/>
                  </a:lnTo>
                  <a:lnTo>
                    <a:pt x="12932" y="221989"/>
                  </a:lnTo>
                  <a:lnTo>
                    <a:pt x="0" y="167938"/>
                  </a:lnTo>
                  <a:lnTo>
                    <a:pt x="575" y="129308"/>
                  </a:lnTo>
                  <a:lnTo>
                    <a:pt x="11251" y="84814"/>
                  </a:lnTo>
                  <a:lnTo>
                    <a:pt x="24049" y="66551"/>
                  </a:lnTo>
                  <a:lnTo>
                    <a:pt x="60861" y="35762"/>
                  </a:lnTo>
                  <a:lnTo>
                    <a:pt x="122841" y="7694"/>
                  </a:lnTo>
                  <a:lnTo>
                    <a:pt x="143784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4432497" y="851936"/>
              <a:ext cx="171481" cy="264085"/>
            </a:xfrm>
            <a:custGeom>
              <a:avLst/>
              <a:gdLst/>
              <a:ahLst/>
              <a:cxnLst/>
              <a:rect l="0" t="0" r="0" b="0"/>
              <a:pathLst>
                <a:path w="171481" h="264085">
                  <a:moveTo>
                    <a:pt x="0" y="127214"/>
                  </a:moveTo>
                  <a:lnTo>
                    <a:pt x="37478" y="118881"/>
                  </a:lnTo>
                  <a:lnTo>
                    <a:pt x="88901" y="111530"/>
                  </a:lnTo>
                  <a:lnTo>
                    <a:pt x="124607" y="96570"/>
                  </a:lnTo>
                  <a:lnTo>
                    <a:pt x="151824" y="77320"/>
                  </a:lnTo>
                  <a:lnTo>
                    <a:pt x="169117" y="51209"/>
                  </a:lnTo>
                  <a:lnTo>
                    <a:pt x="171480" y="31433"/>
                  </a:lnTo>
                  <a:lnTo>
                    <a:pt x="170472" y="21246"/>
                  </a:lnTo>
                  <a:lnTo>
                    <a:pt x="166290" y="13285"/>
                  </a:lnTo>
                  <a:lnTo>
                    <a:pt x="152286" y="1319"/>
                  </a:lnTo>
                  <a:lnTo>
                    <a:pt x="143638" y="0"/>
                  </a:lnTo>
                  <a:lnTo>
                    <a:pt x="124670" y="4774"/>
                  </a:lnTo>
                  <a:lnTo>
                    <a:pt x="107661" y="20933"/>
                  </a:lnTo>
                  <a:lnTo>
                    <a:pt x="83268" y="63846"/>
                  </a:lnTo>
                  <a:lnTo>
                    <a:pt x="59885" y="127197"/>
                  </a:lnTo>
                  <a:lnTo>
                    <a:pt x="54789" y="164383"/>
                  </a:lnTo>
                  <a:lnTo>
                    <a:pt x="58868" y="199448"/>
                  </a:lnTo>
                  <a:lnTo>
                    <a:pt x="73074" y="232065"/>
                  </a:lnTo>
                  <a:lnTo>
                    <a:pt x="88630" y="247124"/>
                  </a:lnTo>
                  <a:lnTo>
                    <a:pt x="106072" y="256546"/>
                  </a:lnTo>
                  <a:lnTo>
                    <a:pt x="136870" y="2640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4569367" y="889275"/>
              <a:ext cx="252061" cy="437316"/>
            </a:xfrm>
            <a:custGeom>
              <a:avLst/>
              <a:gdLst/>
              <a:ahLst/>
              <a:cxnLst/>
              <a:rect l="0" t="0" r="0" b="0"/>
              <a:pathLst>
                <a:path w="252061" h="437316">
                  <a:moveTo>
                    <a:pt x="178985" y="153046"/>
                  </a:moveTo>
                  <a:lnTo>
                    <a:pt x="203032" y="143470"/>
                  </a:lnTo>
                  <a:lnTo>
                    <a:pt x="217358" y="132802"/>
                  </a:lnTo>
                  <a:lnTo>
                    <a:pt x="232989" y="108053"/>
                  </a:lnTo>
                  <a:lnTo>
                    <a:pt x="234962" y="85476"/>
                  </a:lnTo>
                  <a:lnTo>
                    <a:pt x="230770" y="61014"/>
                  </a:lnTo>
                  <a:lnTo>
                    <a:pt x="215256" y="28681"/>
                  </a:lnTo>
                  <a:lnTo>
                    <a:pt x="202514" y="11595"/>
                  </a:lnTo>
                  <a:lnTo>
                    <a:pt x="179694" y="2441"/>
                  </a:lnTo>
                  <a:lnTo>
                    <a:pt x="165420" y="0"/>
                  </a:lnTo>
                  <a:lnTo>
                    <a:pt x="143320" y="3527"/>
                  </a:lnTo>
                  <a:lnTo>
                    <a:pt x="117725" y="18667"/>
                  </a:lnTo>
                  <a:lnTo>
                    <a:pt x="110069" y="24855"/>
                  </a:lnTo>
                  <a:lnTo>
                    <a:pt x="98443" y="44210"/>
                  </a:lnTo>
                  <a:lnTo>
                    <a:pt x="88440" y="81414"/>
                  </a:lnTo>
                  <a:lnTo>
                    <a:pt x="88440" y="108341"/>
                  </a:lnTo>
                  <a:lnTo>
                    <a:pt x="96239" y="135907"/>
                  </a:lnTo>
                  <a:lnTo>
                    <a:pt x="110624" y="154397"/>
                  </a:lnTo>
                  <a:lnTo>
                    <a:pt x="119373" y="160966"/>
                  </a:lnTo>
                  <a:lnTo>
                    <a:pt x="128715" y="163005"/>
                  </a:lnTo>
                  <a:lnTo>
                    <a:pt x="148454" y="159032"/>
                  </a:lnTo>
                  <a:lnTo>
                    <a:pt x="165805" y="146348"/>
                  </a:lnTo>
                  <a:lnTo>
                    <a:pt x="180146" y="129012"/>
                  </a:lnTo>
                  <a:lnTo>
                    <a:pt x="190419" y="109609"/>
                  </a:lnTo>
                  <a:lnTo>
                    <a:pt x="193627" y="108880"/>
                  </a:lnTo>
                  <a:lnTo>
                    <a:pt x="195765" y="114243"/>
                  </a:lnTo>
                  <a:lnTo>
                    <a:pt x="205014" y="146618"/>
                  </a:lnTo>
                  <a:lnTo>
                    <a:pt x="223511" y="205068"/>
                  </a:lnTo>
                  <a:lnTo>
                    <a:pt x="238430" y="257298"/>
                  </a:lnTo>
                  <a:lnTo>
                    <a:pt x="249522" y="311463"/>
                  </a:lnTo>
                  <a:lnTo>
                    <a:pt x="252060" y="367222"/>
                  </a:lnTo>
                  <a:lnTo>
                    <a:pt x="247589" y="378888"/>
                  </a:lnTo>
                  <a:lnTo>
                    <a:pt x="230143" y="398089"/>
                  </a:lnTo>
                  <a:lnTo>
                    <a:pt x="206791" y="408183"/>
                  </a:lnTo>
                  <a:lnTo>
                    <a:pt x="181985" y="411499"/>
                  </a:lnTo>
                  <a:lnTo>
                    <a:pt x="131225" y="407216"/>
                  </a:lnTo>
                  <a:lnTo>
                    <a:pt x="82556" y="409290"/>
                  </a:lnTo>
                  <a:lnTo>
                    <a:pt x="24887" y="420471"/>
                  </a:lnTo>
                  <a:lnTo>
                    <a:pt x="11061" y="427099"/>
                  </a:lnTo>
                  <a:lnTo>
                    <a:pt x="0" y="43731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4874694" y="968621"/>
              <a:ext cx="10530" cy="157929"/>
            </a:xfrm>
            <a:custGeom>
              <a:avLst/>
              <a:gdLst/>
              <a:ahLst/>
              <a:cxnLst/>
              <a:rect l="0" t="0" r="0" b="0"/>
              <a:pathLst>
                <a:path w="10530" h="157929">
                  <a:moveTo>
                    <a:pt x="0" y="0"/>
                  </a:moveTo>
                  <a:lnTo>
                    <a:pt x="0" y="54145"/>
                  </a:lnTo>
                  <a:lnTo>
                    <a:pt x="0" y="109091"/>
                  </a:lnTo>
                  <a:lnTo>
                    <a:pt x="10529" y="1579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4853637" y="863336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4941872" y="944791"/>
              <a:ext cx="114340" cy="172447"/>
            </a:xfrm>
            <a:custGeom>
              <a:avLst/>
              <a:gdLst/>
              <a:ahLst/>
              <a:cxnLst/>
              <a:rect l="0" t="0" r="0" b="0"/>
              <a:pathLst>
                <a:path w="114340" h="172447">
                  <a:moveTo>
                    <a:pt x="90749" y="13302"/>
                  </a:moveTo>
                  <a:lnTo>
                    <a:pt x="79571" y="2123"/>
                  </a:lnTo>
                  <a:lnTo>
                    <a:pt x="72769" y="0"/>
                  </a:lnTo>
                  <a:lnTo>
                    <a:pt x="55852" y="761"/>
                  </a:lnTo>
                  <a:lnTo>
                    <a:pt x="39754" y="8118"/>
                  </a:lnTo>
                  <a:lnTo>
                    <a:pt x="24801" y="20357"/>
                  </a:lnTo>
                  <a:lnTo>
                    <a:pt x="10357" y="37494"/>
                  </a:lnTo>
                  <a:lnTo>
                    <a:pt x="2377" y="59929"/>
                  </a:lnTo>
                  <a:lnTo>
                    <a:pt x="0" y="84328"/>
                  </a:lnTo>
                  <a:lnTo>
                    <a:pt x="2843" y="106870"/>
                  </a:lnTo>
                  <a:lnTo>
                    <a:pt x="11126" y="125468"/>
                  </a:lnTo>
                  <a:lnTo>
                    <a:pt x="35507" y="156471"/>
                  </a:lnTo>
                  <a:lnTo>
                    <a:pt x="61513" y="172446"/>
                  </a:lnTo>
                  <a:lnTo>
                    <a:pt x="71259" y="172040"/>
                  </a:lnTo>
                  <a:lnTo>
                    <a:pt x="91445" y="162231"/>
                  </a:lnTo>
                  <a:lnTo>
                    <a:pt x="105877" y="146173"/>
                  </a:lnTo>
                  <a:lnTo>
                    <a:pt x="111363" y="136978"/>
                  </a:lnTo>
                  <a:lnTo>
                    <a:pt x="114339" y="111163"/>
                  </a:lnTo>
                  <a:lnTo>
                    <a:pt x="110592" y="82532"/>
                  </a:lnTo>
                  <a:lnTo>
                    <a:pt x="92243" y="41795"/>
                  </a:lnTo>
                  <a:lnTo>
                    <a:pt x="80221" y="2383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5085264" y="922248"/>
              <a:ext cx="147400" cy="193773"/>
            </a:xfrm>
            <a:custGeom>
              <a:avLst/>
              <a:gdLst/>
              <a:ahLst/>
              <a:cxnLst/>
              <a:rect l="0" t="0" r="0" b="0"/>
              <a:pathLst>
                <a:path w="147400" h="193773">
                  <a:moveTo>
                    <a:pt x="0" y="77959"/>
                  </a:moveTo>
                  <a:lnTo>
                    <a:pt x="11178" y="89137"/>
                  </a:lnTo>
                  <a:lnTo>
                    <a:pt x="23719" y="118446"/>
                  </a:lnTo>
                  <a:lnTo>
                    <a:pt x="29255" y="156765"/>
                  </a:lnTo>
                  <a:lnTo>
                    <a:pt x="28862" y="162082"/>
                  </a:lnTo>
                  <a:lnTo>
                    <a:pt x="27430" y="162117"/>
                  </a:lnTo>
                  <a:lnTo>
                    <a:pt x="25306" y="158631"/>
                  </a:lnTo>
                  <a:lnTo>
                    <a:pt x="21616" y="103646"/>
                  </a:lnTo>
                  <a:lnTo>
                    <a:pt x="24342" y="55154"/>
                  </a:lnTo>
                  <a:lnTo>
                    <a:pt x="30706" y="24540"/>
                  </a:lnTo>
                  <a:lnTo>
                    <a:pt x="41333" y="3134"/>
                  </a:lnTo>
                  <a:lnTo>
                    <a:pt x="48612" y="0"/>
                  </a:lnTo>
                  <a:lnTo>
                    <a:pt x="56975" y="1420"/>
                  </a:lnTo>
                  <a:lnTo>
                    <a:pt x="74455" y="12356"/>
                  </a:lnTo>
                  <a:lnTo>
                    <a:pt x="97450" y="39414"/>
                  </a:lnTo>
                  <a:lnTo>
                    <a:pt x="126181" y="89885"/>
                  </a:lnTo>
                  <a:lnTo>
                    <a:pt x="137969" y="117185"/>
                  </a:lnTo>
                  <a:lnTo>
                    <a:pt x="145536" y="166599"/>
                  </a:lnTo>
                  <a:lnTo>
                    <a:pt x="147399" y="19377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5310455" y="876792"/>
              <a:ext cx="112955" cy="239229"/>
            </a:xfrm>
            <a:custGeom>
              <a:avLst/>
              <a:gdLst/>
              <a:ahLst/>
              <a:cxnLst/>
              <a:rect l="0" t="0" r="0" b="0"/>
              <a:pathLst>
                <a:path w="112955" h="239229">
                  <a:moveTo>
                    <a:pt x="101192" y="18130"/>
                  </a:moveTo>
                  <a:lnTo>
                    <a:pt x="90014" y="6951"/>
                  </a:lnTo>
                  <a:lnTo>
                    <a:pt x="72048" y="1463"/>
                  </a:lnTo>
                  <a:lnTo>
                    <a:pt x="60705" y="0"/>
                  </a:lnTo>
                  <a:lnTo>
                    <a:pt x="41864" y="4613"/>
                  </a:lnTo>
                  <a:lnTo>
                    <a:pt x="10705" y="26638"/>
                  </a:lnTo>
                  <a:lnTo>
                    <a:pt x="2484" y="46088"/>
                  </a:lnTo>
                  <a:lnTo>
                    <a:pt x="0" y="69160"/>
                  </a:lnTo>
                  <a:lnTo>
                    <a:pt x="2795" y="91113"/>
                  </a:lnTo>
                  <a:lnTo>
                    <a:pt x="7518" y="99540"/>
                  </a:lnTo>
                  <a:lnTo>
                    <a:pt x="22125" y="112024"/>
                  </a:lnTo>
                  <a:lnTo>
                    <a:pt x="50079" y="125629"/>
                  </a:lnTo>
                  <a:lnTo>
                    <a:pt x="95862" y="135810"/>
                  </a:lnTo>
                  <a:lnTo>
                    <a:pt x="109742" y="149981"/>
                  </a:lnTo>
                  <a:lnTo>
                    <a:pt x="112741" y="158673"/>
                  </a:lnTo>
                  <a:lnTo>
                    <a:pt x="112954" y="177690"/>
                  </a:lnTo>
                  <a:lnTo>
                    <a:pt x="106030" y="194720"/>
                  </a:lnTo>
                  <a:lnTo>
                    <a:pt x="82521" y="224717"/>
                  </a:lnTo>
                  <a:lnTo>
                    <a:pt x="62868" y="232779"/>
                  </a:lnTo>
                  <a:lnTo>
                    <a:pt x="6436" y="2392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5790673" y="968621"/>
              <a:ext cx="10530" cy="147400"/>
            </a:xfrm>
            <a:custGeom>
              <a:avLst/>
              <a:gdLst/>
              <a:ahLst/>
              <a:cxnLst/>
              <a:rect l="0" t="0" r="0" b="0"/>
              <a:pathLst>
                <a:path w="10530" h="147400">
                  <a:moveTo>
                    <a:pt x="0" y="0"/>
                  </a:moveTo>
                  <a:lnTo>
                    <a:pt x="8334" y="54145"/>
                  </a:lnTo>
                  <a:lnTo>
                    <a:pt x="10095" y="109091"/>
                  </a:lnTo>
                  <a:lnTo>
                    <a:pt x="10529" y="1473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5759088" y="821222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5856417" y="926920"/>
              <a:ext cx="176413" cy="161023"/>
            </a:xfrm>
            <a:custGeom>
              <a:avLst/>
              <a:gdLst/>
              <a:ahLst/>
              <a:cxnLst/>
              <a:rect l="0" t="0" r="0" b="0"/>
              <a:pathLst>
                <a:path w="176413" h="161023">
                  <a:moveTo>
                    <a:pt x="29013" y="73287"/>
                  </a:moveTo>
                  <a:lnTo>
                    <a:pt x="45801" y="128332"/>
                  </a:lnTo>
                  <a:lnTo>
                    <a:pt x="48173" y="153123"/>
                  </a:lnTo>
                  <a:lnTo>
                    <a:pt x="46466" y="159266"/>
                  </a:lnTo>
                  <a:lnTo>
                    <a:pt x="42988" y="161022"/>
                  </a:lnTo>
                  <a:lnTo>
                    <a:pt x="38329" y="159853"/>
                  </a:lnTo>
                  <a:lnTo>
                    <a:pt x="20595" y="147029"/>
                  </a:lnTo>
                  <a:lnTo>
                    <a:pt x="6111" y="117233"/>
                  </a:lnTo>
                  <a:lnTo>
                    <a:pt x="0" y="78769"/>
                  </a:lnTo>
                  <a:lnTo>
                    <a:pt x="3779" y="37737"/>
                  </a:lnTo>
                  <a:lnTo>
                    <a:pt x="15458" y="16153"/>
                  </a:lnTo>
                  <a:lnTo>
                    <a:pt x="23486" y="7121"/>
                  </a:lnTo>
                  <a:lnTo>
                    <a:pt x="34686" y="2270"/>
                  </a:lnTo>
                  <a:lnTo>
                    <a:pt x="62730" y="0"/>
                  </a:lnTo>
                  <a:lnTo>
                    <a:pt x="88452" y="6010"/>
                  </a:lnTo>
                  <a:lnTo>
                    <a:pt x="100224" y="10888"/>
                  </a:lnTo>
                  <a:lnTo>
                    <a:pt x="119544" y="28786"/>
                  </a:lnTo>
                  <a:lnTo>
                    <a:pt x="157138" y="83501"/>
                  </a:lnTo>
                  <a:lnTo>
                    <a:pt x="170181" y="115308"/>
                  </a:lnTo>
                  <a:lnTo>
                    <a:pt x="176412" y="15751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6032829" y="108443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6302623" y="684352"/>
              <a:ext cx="296841" cy="431669"/>
            </a:xfrm>
            <a:custGeom>
              <a:avLst/>
              <a:gdLst/>
              <a:ahLst/>
              <a:cxnLst/>
              <a:rect l="0" t="0" r="0" b="0"/>
              <a:pathLst>
                <a:path w="296841" h="431669">
                  <a:moveTo>
                    <a:pt x="67118" y="431668"/>
                  </a:moveTo>
                  <a:lnTo>
                    <a:pt x="55939" y="414901"/>
                  </a:lnTo>
                  <a:lnTo>
                    <a:pt x="46842" y="362152"/>
                  </a:lnTo>
                  <a:lnTo>
                    <a:pt x="34994" y="308579"/>
                  </a:lnTo>
                  <a:lnTo>
                    <a:pt x="21388" y="247087"/>
                  </a:lnTo>
                  <a:lnTo>
                    <a:pt x="17547" y="204963"/>
                  </a:lnTo>
                  <a:lnTo>
                    <a:pt x="12265" y="144568"/>
                  </a:lnTo>
                  <a:lnTo>
                    <a:pt x="0" y="87828"/>
                  </a:lnTo>
                  <a:lnTo>
                    <a:pt x="957" y="53709"/>
                  </a:lnTo>
                  <a:lnTo>
                    <a:pt x="4293" y="51014"/>
                  </a:lnTo>
                  <a:lnTo>
                    <a:pt x="8857" y="53896"/>
                  </a:lnTo>
                  <a:lnTo>
                    <a:pt x="18997" y="68408"/>
                  </a:lnTo>
                  <a:lnTo>
                    <a:pt x="50738" y="126802"/>
                  </a:lnTo>
                  <a:lnTo>
                    <a:pt x="79230" y="179045"/>
                  </a:lnTo>
                  <a:lnTo>
                    <a:pt x="103219" y="229516"/>
                  </a:lnTo>
                  <a:lnTo>
                    <a:pt x="131851" y="292902"/>
                  </a:lnTo>
                  <a:lnTo>
                    <a:pt x="162542" y="344071"/>
                  </a:lnTo>
                  <a:lnTo>
                    <a:pt x="211046" y="396376"/>
                  </a:lnTo>
                  <a:lnTo>
                    <a:pt x="231302" y="404285"/>
                  </a:lnTo>
                  <a:lnTo>
                    <a:pt x="243254" y="406394"/>
                  </a:lnTo>
                  <a:lnTo>
                    <a:pt x="253562" y="404290"/>
                  </a:lnTo>
                  <a:lnTo>
                    <a:pt x="271255" y="392594"/>
                  </a:lnTo>
                  <a:lnTo>
                    <a:pt x="280678" y="366339"/>
                  </a:lnTo>
                  <a:lnTo>
                    <a:pt x="292317" y="309059"/>
                  </a:lnTo>
                  <a:lnTo>
                    <a:pt x="296840" y="258079"/>
                  </a:lnTo>
                  <a:lnTo>
                    <a:pt x="294779" y="215698"/>
                  </a:lnTo>
                  <a:lnTo>
                    <a:pt x="290161" y="155157"/>
                  </a:lnTo>
                  <a:lnTo>
                    <a:pt x="283012" y="98369"/>
                  </a:lnTo>
                  <a:lnTo>
                    <a:pt x="271504" y="40054"/>
                  </a:lnTo>
                  <a:lnTo>
                    <a:pt x="26715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6619397" y="926507"/>
              <a:ext cx="234656" cy="169443"/>
            </a:xfrm>
            <a:custGeom>
              <a:avLst/>
              <a:gdLst/>
              <a:ahLst/>
              <a:cxnLst/>
              <a:rect l="0" t="0" r="0" b="0"/>
              <a:pathLst>
                <a:path w="234656" h="169443">
                  <a:moveTo>
                    <a:pt x="87256" y="63171"/>
                  </a:moveTo>
                  <a:lnTo>
                    <a:pt x="76078" y="51993"/>
                  </a:lnTo>
                  <a:lnTo>
                    <a:pt x="58111" y="46505"/>
                  </a:lnTo>
                  <a:lnTo>
                    <a:pt x="46769" y="45041"/>
                  </a:lnTo>
                  <a:lnTo>
                    <a:pt x="27927" y="49654"/>
                  </a:lnTo>
                  <a:lnTo>
                    <a:pt x="19627" y="54160"/>
                  </a:lnTo>
                  <a:lnTo>
                    <a:pt x="7286" y="68525"/>
                  </a:lnTo>
                  <a:lnTo>
                    <a:pt x="2356" y="77269"/>
                  </a:lnTo>
                  <a:lnTo>
                    <a:pt x="0" y="99463"/>
                  </a:lnTo>
                  <a:lnTo>
                    <a:pt x="4021" y="122585"/>
                  </a:lnTo>
                  <a:lnTo>
                    <a:pt x="13608" y="140660"/>
                  </a:lnTo>
                  <a:lnTo>
                    <a:pt x="28787" y="153373"/>
                  </a:lnTo>
                  <a:lnTo>
                    <a:pt x="37748" y="158401"/>
                  </a:lnTo>
                  <a:lnTo>
                    <a:pt x="60183" y="160868"/>
                  </a:lnTo>
                  <a:lnTo>
                    <a:pt x="83412" y="156895"/>
                  </a:lnTo>
                  <a:lnTo>
                    <a:pt x="101535" y="147330"/>
                  </a:lnTo>
                  <a:lnTo>
                    <a:pt x="107304" y="139164"/>
                  </a:lnTo>
                  <a:lnTo>
                    <a:pt x="113713" y="117613"/>
                  </a:lnTo>
                  <a:lnTo>
                    <a:pt x="110323" y="95556"/>
                  </a:lnTo>
                  <a:lnTo>
                    <a:pt x="95260" y="66528"/>
                  </a:lnTo>
                  <a:lnTo>
                    <a:pt x="87304" y="55304"/>
                  </a:lnTo>
                  <a:lnTo>
                    <a:pt x="88457" y="55587"/>
                  </a:lnTo>
                  <a:lnTo>
                    <a:pt x="150126" y="99962"/>
                  </a:lnTo>
                  <a:lnTo>
                    <a:pt x="202846" y="157308"/>
                  </a:lnTo>
                  <a:lnTo>
                    <a:pt x="209939" y="164534"/>
                  </a:lnTo>
                  <a:lnTo>
                    <a:pt x="211158" y="168181"/>
                  </a:lnTo>
                  <a:lnTo>
                    <a:pt x="208462" y="169442"/>
                  </a:lnTo>
                  <a:lnTo>
                    <a:pt x="203155" y="169114"/>
                  </a:lnTo>
                  <a:lnTo>
                    <a:pt x="198447" y="165385"/>
                  </a:lnTo>
                  <a:lnTo>
                    <a:pt x="163291" y="104489"/>
                  </a:lnTo>
                  <a:lnTo>
                    <a:pt x="159003" y="94226"/>
                  </a:lnTo>
                  <a:lnTo>
                    <a:pt x="158557" y="51836"/>
                  </a:lnTo>
                  <a:lnTo>
                    <a:pt x="162866" y="40406"/>
                  </a:lnTo>
                  <a:lnTo>
                    <a:pt x="177012" y="24588"/>
                  </a:lnTo>
                  <a:lnTo>
                    <a:pt x="212350" y="6070"/>
                  </a:lnTo>
                  <a:lnTo>
                    <a:pt x="23465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6969865" y="642238"/>
              <a:ext cx="52643" cy="431669"/>
            </a:xfrm>
            <a:custGeom>
              <a:avLst/>
              <a:gdLst/>
              <a:ahLst/>
              <a:cxnLst/>
              <a:rect l="0" t="0" r="0" b="0"/>
              <a:pathLst>
                <a:path w="52643" h="431669">
                  <a:moveTo>
                    <a:pt x="0" y="0"/>
                  </a:moveTo>
                  <a:lnTo>
                    <a:pt x="0" y="52050"/>
                  </a:lnTo>
                  <a:lnTo>
                    <a:pt x="0" y="101990"/>
                  </a:lnTo>
                  <a:lnTo>
                    <a:pt x="0" y="149542"/>
                  </a:lnTo>
                  <a:lnTo>
                    <a:pt x="5589" y="212423"/>
                  </a:lnTo>
                  <a:lnTo>
                    <a:pt x="14655" y="272470"/>
                  </a:lnTo>
                  <a:lnTo>
                    <a:pt x="24749" y="330946"/>
                  </a:lnTo>
                  <a:lnTo>
                    <a:pt x="38641" y="392362"/>
                  </a:lnTo>
                  <a:lnTo>
                    <a:pt x="52642" y="43166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6875109" y="831751"/>
              <a:ext cx="221099" cy="42115"/>
            </a:xfrm>
            <a:custGeom>
              <a:avLst/>
              <a:gdLst/>
              <a:ahLst/>
              <a:cxnLst/>
              <a:rect l="0" t="0" r="0" b="0"/>
              <a:pathLst>
                <a:path w="221099" h="42115">
                  <a:moveTo>
                    <a:pt x="221098" y="0"/>
                  </a:moveTo>
                  <a:lnTo>
                    <a:pt x="158817" y="17958"/>
                  </a:lnTo>
                  <a:lnTo>
                    <a:pt x="104767" y="28547"/>
                  </a:lnTo>
                  <a:lnTo>
                    <a:pt x="49031" y="30985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7064622" y="536953"/>
              <a:ext cx="221099" cy="505369"/>
            </a:xfrm>
            <a:custGeom>
              <a:avLst/>
              <a:gdLst/>
              <a:ahLst/>
              <a:cxnLst/>
              <a:rect l="0" t="0" r="0" b="0"/>
              <a:pathLst>
                <a:path w="221099" h="505369">
                  <a:moveTo>
                    <a:pt x="0" y="0"/>
                  </a:moveTo>
                  <a:lnTo>
                    <a:pt x="3119" y="59358"/>
                  </a:lnTo>
                  <a:lnTo>
                    <a:pt x="11453" y="106105"/>
                  </a:lnTo>
                  <a:lnTo>
                    <a:pt x="21330" y="162460"/>
                  </a:lnTo>
                  <a:lnTo>
                    <a:pt x="31666" y="211913"/>
                  </a:lnTo>
                  <a:lnTo>
                    <a:pt x="45639" y="269847"/>
                  </a:lnTo>
                  <a:lnTo>
                    <a:pt x="52429" y="325831"/>
                  </a:lnTo>
                  <a:lnTo>
                    <a:pt x="59468" y="380812"/>
                  </a:lnTo>
                  <a:lnTo>
                    <a:pt x="63243" y="432328"/>
                  </a:lnTo>
                  <a:lnTo>
                    <a:pt x="68272" y="458867"/>
                  </a:lnTo>
                  <a:lnTo>
                    <a:pt x="70082" y="462669"/>
                  </a:lnTo>
                  <a:lnTo>
                    <a:pt x="71287" y="460524"/>
                  </a:lnTo>
                  <a:lnTo>
                    <a:pt x="74552" y="409819"/>
                  </a:lnTo>
                  <a:lnTo>
                    <a:pt x="85089" y="352136"/>
                  </a:lnTo>
                  <a:lnTo>
                    <a:pt x="92799" y="329640"/>
                  </a:lnTo>
                  <a:lnTo>
                    <a:pt x="104024" y="311843"/>
                  </a:lnTo>
                  <a:lnTo>
                    <a:pt x="111464" y="307331"/>
                  </a:lnTo>
                  <a:lnTo>
                    <a:pt x="129088" y="305438"/>
                  </a:lnTo>
                  <a:lnTo>
                    <a:pt x="137531" y="308910"/>
                  </a:lnTo>
                  <a:lnTo>
                    <a:pt x="153152" y="322127"/>
                  </a:lnTo>
                  <a:lnTo>
                    <a:pt x="187356" y="385166"/>
                  </a:lnTo>
                  <a:lnTo>
                    <a:pt x="209823" y="441619"/>
                  </a:lnTo>
                  <a:lnTo>
                    <a:pt x="217758" y="473611"/>
                  </a:lnTo>
                  <a:lnTo>
                    <a:pt x="221098" y="50536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7560304" y="478029"/>
              <a:ext cx="272899" cy="659049"/>
            </a:xfrm>
            <a:custGeom>
              <a:avLst/>
              <a:gdLst/>
              <a:ahLst/>
              <a:cxnLst/>
              <a:rect l="0" t="0" r="0" b="0"/>
              <a:pathLst>
                <a:path w="272899" h="659049">
                  <a:moveTo>
                    <a:pt x="20214" y="585349"/>
                  </a:moveTo>
                  <a:lnTo>
                    <a:pt x="3425" y="530304"/>
                  </a:lnTo>
                  <a:lnTo>
                    <a:pt x="0" y="475777"/>
                  </a:lnTo>
                  <a:lnTo>
                    <a:pt x="4913" y="414616"/>
                  </a:lnTo>
                  <a:lnTo>
                    <a:pt x="8742" y="357475"/>
                  </a:lnTo>
                  <a:lnTo>
                    <a:pt x="9499" y="301127"/>
                  </a:lnTo>
                  <a:lnTo>
                    <a:pt x="9648" y="244937"/>
                  </a:lnTo>
                  <a:lnTo>
                    <a:pt x="9678" y="188777"/>
                  </a:lnTo>
                  <a:lnTo>
                    <a:pt x="9684" y="132624"/>
                  </a:lnTo>
                  <a:lnTo>
                    <a:pt x="9685" y="84270"/>
                  </a:lnTo>
                  <a:lnTo>
                    <a:pt x="12805" y="31729"/>
                  </a:lnTo>
                  <a:lnTo>
                    <a:pt x="15274" y="16227"/>
                  </a:lnTo>
                  <a:lnTo>
                    <a:pt x="20430" y="7063"/>
                  </a:lnTo>
                  <a:lnTo>
                    <a:pt x="27377" y="2123"/>
                  </a:lnTo>
                  <a:lnTo>
                    <a:pt x="35518" y="0"/>
                  </a:lnTo>
                  <a:lnTo>
                    <a:pt x="42115" y="2094"/>
                  </a:lnTo>
                  <a:lnTo>
                    <a:pt x="47682" y="6999"/>
                  </a:lnTo>
                  <a:lnTo>
                    <a:pt x="61108" y="30671"/>
                  </a:lnTo>
                  <a:lnTo>
                    <a:pt x="94731" y="93921"/>
                  </a:lnTo>
                  <a:lnTo>
                    <a:pt x="116562" y="152925"/>
                  </a:lnTo>
                  <a:lnTo>
                    <a:pt x="134030" y="203629"/>
                  </a:lnTo>
                  <a:lnTo>
                    <a:pt x="154023" y="261287"/>
                  </a:lnTo>
                  <a:lnTo>
                    <a:pt x="174764" y="317235"/>
                  </a:lnTo>
                  <a:lnTo>
                    <a:pt x="190139" y="370857"/>
                  </a:lnTo>
                  <a:lnTo>
                    <a:pt x="207693" y="423790"/>
                  </a:lnTo>
                  <a:lnTo>
                    <a:pt x="222122" y="476518"/>
                  </a:lnTo>
                  <a:lnTo>
                    <a:pt x="244714" y="537162"/>
                  </a:lnTo>
                  <a:lnTo>
                    <a:pt x="261654" y="590388"/>
                  </a:lnTo>
                  <a:lnTo>
                    <a:pt x="269566" y="630126"/>
                  </a:lnTo>
                  <a:lnTo>
                    <a:pt x="272898" y="65904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7548933" y="893970"/>
              <a:ext cx="242156" cy="116766"/>
            </a:xfrm>
            <a:custGeom>
              <a:avLst/>
              <a:gdLst/>
              <a:ahLst/>
              <a:cxnLst/>
              <a:rect l="0" t="0" r="0" b="0"/>
              <a:pathLst>
                <a:path w="242156" h="116766">
                  <a:moveTo>
                    <a:pt x="242155" y="116765"/>
                  </a:moveTo>
                  <a:lnTo>
                    <a:pt x="194346" y="60573"/>
                  </a:lnTo>
                  <a:lnTo>
                    <a:pt x="142461" y="24427"/>
                  </a:lnTo>
                  <a:lnTo>
                    <a:pt x="81822" y="0"/>
                  </a:lnTo>
                  <a:lnTo>
                    <a:pt x="20032" y="18"/>
                  </a:lnTo>
                  <a:lnTo>
                    <a:pt x="0" y="95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7812145" y="884393"/>
              <a:ext cx="347441" cy="202120"/>
            </a:xfrm>
            <a:custGeom>
              <a:avLst/>
              <a:gdLst/>
              <a:ahLst/>
              <a:cxnLst/>
              <a:rect l="0" t="0" r="0" b="0"/>
              <a:pathLst>
                <a:path w="347441" h="202120">
                  <a:moveTo>
                    <a:pt x="0" y="0"/>
                  </a:moveTo>
                  <a:lnTo>
                    <a:pt x="0" y="60384"/>
                  </a:lnTo>
                  <a:lnTo>
                    <a:pt x="5589" y="121632"/>
                  </a:lnTo>
                  <a:lnTo>
                    <a:pt x="17958" y="174762"/>
                  </a:lnTo>
                  <a:lnTo>
                    <a:pt x="24749" y="198165"/>
                  </a:lnTo>
                  <a:lnTo>
                    <a:pt x="27028" y="201130"/>
                  </a:lnTo>
                  <a:lnTo>
                    <a:pt x="28546" y="198428"/>
                  </a:lnTo>
                  <a:lnTo>
                    <a:pt x="30985" y="149290"/>
                  </a:lnTo>
                  <a:lnTo>
                    <a:pt x="25818" y="97787"/>
                  </a:lnTo>
                  <a:lnTo>
                    <a:pt x="17101" y="38727"/>
                  </a:lnTo>
                  <a:lnTo>
                    <a:pt x="23588" y="18772"/>
                  </a:lnTo>
                  <a:lnTo>
                    <a:pt x="27423" y="17194"/>
                  </a:lnTo>
                  <a:lnTo>
                    <a:pt x="31150" y="20821"/>
                  </a:lnTo>
                  <a:lnTo>
                    <a:pt x="64057" y="71484"/>
                  </a:lnTo>
                  <a:lnTo>
                    <a:pt x="91422" y="101338"/>
                  </a:lnTo>
                  <a:lnTo>
                    <a:pt x="97213" y="102654"/>
                  </a:lnTo>
                  <a:lnTo>
                    <a:pt x="102244" y="100021"/>
                  </a:lnTo>
                  <a:lnTo>
                    <a:pt x="106766" y="94757"/>
                  </a:lnTo>
                  <a:lnTo>
                    <a:pt x="108673" y="76430"/>
                  </a:lnTo>
                  <a:lnTo>
                    <a:pt x="109408" y="39804"/>
                  </a:lnTo>
                  <a:lnTo>
                    <a:pt x="111544" y="26536"/>
                  </a:lnTo>
                  <a:lnTo>
                    <a:pt x="116476" y="20030"/>
                  </a:lnTo>
                  <a:lnTo>
                    <a:pt x="123274" y="18033"/>
                  </a:lnTo>
                  <a:lnTo>
                    <a:pt x="131316" y="19041"/>
                  </a:lnTo>
                  <a:lnTo>
                    <a:pt x="139016" y="24393"/>
                  </a:lnTo>
                  <a:lnTo>
                    <a:pt x="181204" y="77131"/>
                  </a:lnTo>
                  <a:lnTo>
                    <a:pt x="208508" y="132383"/>
                  </a:lnTo>
                  <a:lnTo>
                    <a:pt x="230894" y="188922"/>
                  </a:lnTo>
                  <a:lnTo>
                    <a:pt x="234647" y="199648"/>
                  </a:lnTo>
                  <a:lnTo>
                    <a:pt x="237150" y="202119"/>
                  </a:lnTo>
                  <a:lnTo>
                    <a:pt x="238818" y="199087"/>
                  </a:lnTo>
                  <a:lnTo>
                    <a:pt x="244055" y="143114"/>
                  </a:lnTo>
                  <a:lnTo>
                    <a:pt x="258835" y="115194"/>
                  </a:lnTo>
                  <a:lnTo>
                    <a:pt x="271406" y="99551"/>
                  </a:lnTo>
                  <a:lnTo>
                    <a:pt x="333188" y="55162"/>
                  </a:lnTo>
                  <a:lnTo>
                    <a:pt x="347440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8067978" y="857747"/>
              <a:ext cx="165308" cy="250493"/>
            </a:xfrm>
            <a:custGeom>
              <a:avLst/>
              <a:gdLst/>
              <a:ahLst/>
              <a:cxnLst/>
              <a:rect l="0" t="0" r="0" b="0"/>
              <a:pathLst>
                <a:path w="165308" h="250493">
                  <a:moveTo>
                    <a:pt x="70550" y="5589"/>
                  </a:moveTo>
                  <a:lnTo>
                    <a:pt x="53782" y="0"/>
                  </a:lnTo>
                  <a:lnTo>
                    <a:pt x="36192" y="376"/>
                  </a:lnTo>
                  <a:lnTo>
                    <a:pt x="26588" y="2113"/>
                  </a:lnTo>
                  <a:lnTo>
                    <a:pt x="19015" y="6782"/>
                  </a:lnTo>
                  <a:lnTo>
                    <a:pt x="7481" y="21327"/>
                  </a:lnTo>
                  <a:lnTo>
                    <a:pt x="0" y="54836"/>
                  </a:lnTo>
                  <a:lnTo>
                    <a:pt x="3373" y="99990"/>
                  </a:lnTo>
                  <a:lnTo>
                    <a:pt x="22960" y="150413"/>
                  </a:lnTo>
                  <a:lnTo>
                    <a:pt x="53784" y="209108"/>
                  </a:lnTo>
                  <a:lnTo>
                    <a:pt x="82350" y="236427"/>
                  </a:lnTo>
                  <a:lnTo>
                    <a:pt x="102701" y="247784"/>
                  </a:lnTo>
                  <a:lnTo>
                    <a:pt x="123444" y="250492"/>
                  </a:lnTo>
                  <a:lnTo>
                    <a:pt x="165307" y="24774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8243813" y="871468"/>
              <a:ext cx="105286" cy="202656"/>
            </a:xfrm>
            <a:custGeom>
              <a:avLst/>
              <a:gdLst/>
              <a:ahLst/>
              <a:cxnLst/>
              <a:rect l="0" t="0" r="0" b="0"/>
              <a:pathLst>
                <a:path w="105286" h="202656">
                  <a:moveTo>
                    <a:pt x="0" y="76096"/>
                  </a:moveTo>
                  <a:lnTo>
                    <a:pt x="14573" y="118788"/>
                  </a:lnTo>
                  <a:lnTo>
                    <a:pt x="44987" y="178165"/>
                  </a:lnTo>
                  <a:lnTo>
                    <a:pt x="54309" y="201009"/>
                  </a:lnTo>
                  <a:lnTo>
                    <a:pt x="56093" y="202655"/>
                  </a:lnTo>
                  <a:lnTo>
                    <a:pt x="50551" y="166389"/>
                  </a:lnTo>
                  <a:lnTo>
                    <a:pt x="43524" y="143133"/>
                  </a:lnTo>
                  <a:lnTo>
                    <a:pt x="18889" y="90456"/>
                  </a:lnTo>
                  <a:lnTo>
                    <a:pt x="7417" y="56174"/>
                  </a:lnTo>
                  <a:lnTo>
                    <a:pt x="9535" y="34487"/>
                  </a:lnTo>
                  <a:lnTo>
                    <a:pt x="13376" y="23790"/>
                  </a:lnTo>
                  <a:lnTo>
                    <a:pt x="20616" y="15489"/>
                  </a:lnTo>
                  <a:lnTo>
                    <a:pt x="41138" y="3146"/>
                  </a:lnTo>
                  <a:lnTo>
                    <a:pt x="65857" y="0"/>
                  </a:lnTo>
                  <a:lnTo>
                    <a:pt x="105285" y="23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8443855" y="905450"/>
              <a:ext cx="42115" cy="210571"/>
            </a:xfrm>
            <a:custGeom>
              <a:avLst/>
              <a:gdLst/>
              <a:ahLst/>
              <a:cxnLst/>
              <a:rect l="0" t="0" r="0" b="0"/>
              <a:pathLst>
                <a:path w="42115" h="210571">
                  <a:moveTo>
                    <a:pt x="0" y="0"/>
                  </a:moveTo>
                  <a:lnTo>
                    <a:pt x="11452" y="48931"/>
                  </a:lnTo>
                  <a:lnTo>
                    <a:pt x="21330" y="96777"/>
                  </a:lnTo>
                  <a:lnTo>
                    <a:pt x="29559" y="159757"/>
                  </a:lnTo>
                  <a:lnTo>
                    <a:pt x="42114" y="2105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8454383" y="77910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8536038" y="891903"/>
              <a:ext cx="160501" cy="231246"/>
            </a:xfrm>
            <a:custGeom>
              <a:avLst/>
              <a:gdLst/>
              <a:ahLst/>
              <a:cxnLst/>
              <a:rect l="0" t="0" r="0" b="0"/>
              <a:pathLst>
                <a:path w="160501" h="231246">
                  <a:moveTo>
                    <a:pt x="107858" y="13547"/>
                  </a:moveTo>
                  <a:lnTo>
                    <a:pt x="96680" y="2369"/>
                  </a:lnTo>
                  <a:lnTo>
                    <a:pt x="75594" y="0"/>
                  </a:lnTo>
                  <a:lnTo>
                    <a:pt x="50234" y="4017"/>
                  </a:lnTo>
                  <a:lnTo>
                    <a:pt x="31165" y="13601"/>
                  </a:lnTo>
                  <a:lnTo>
                    <a:pt x="18010" y="31899"/>
                  </a:lnTo>
                  <a:lnTo>
                    <a:pt x="33" y="81773"/>
                  </a:lnTo>
                  <a:lnTo>
                    <a:pt x="0" y="128389"/>
                  </a:lnTo>
                  <a:lnTo>
                    <a:pt x="10789" y="155835"/>
                  </a:lnTo>
                  <a:lnTo>
                    <a:pt x="40721" y="202051"/>
                  </a:lnTo>
                  <a:lnTo>
                    <a:pt x="61251" y="217429"/>
                  </a:lnTo>
                  <a:lnTo>
                    <a:pt x="85975" y="226994"/>
                  </a:lnTo>
                  <a:lnTo>
                    <a:pt x="112560" y="231245"/>
                  </a:lnTo>
                  <a:lnTo>
                    <a:pt x="133735" y="226895"/>
                  </a:lnTo>
                  <a:lnTo>
                    <a:pt x="148604" y="218333"/>
                  </a:lnTo>
                  <a:lnTo>
                    <a:pt x="160500" y="20306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8699889" y="895577"/>
              <a:ext cx="228277" cy="215152"/>
            </a:xfrm>
            <a:custGeom>
              <a:avLst/>
              <a:gdLst/>
              <a:ahLst/>
              <a:cxnLst/>
              <a:rect l="0" t="0" r="0" b="0"/>
              <a:pathLst>
                <a:path w="228277" h="215152">
                  <a:moveTo>
                    <a:pt x="91406" y="125687"/>
                  </a:moveTo>
                  <a:lnTo>
                    <a:pt x="106061" y="81724"/>
                  </a:lnTo>
                  <a:lnTo>
                    <a:pt x="104977" y="40261"/>
                  </a:lnTo>
                  <a:lnTo>
                    <a:pt x="93928" y="17140"/>
                  </a:lnTo>
                  <a:lnTo>
                    <a:pt x="86068" y="7699"/>
                  </a:lnTo>
                  <a:lnTo>
                    <a:pt x="77319" y="2574"/>
                  </a:lnTo>
                  <a:lnTo>
                    <a:pt x="58239" y="0"/>
                  </a:lnTo>
                  <a:lnTo>
                    <a:pt x="38061" y="8995"/>
                  </a:lnTo>
                  <a:lnTo>
                    <a:pt x="27767" y="16307"/>
                  </a:lnTo>
                  <a:lnTo>
                    <a:pt x="13209" y="36909"/>
                  </a:lnTo>
                  <a:lnTo>
                    <a:pt x="4009" y="62833"/>
                  </a:lnTo>
                  <a:lnTo>
                    <a:pt x="0" y="107973"/>
                  </a:lnTo>
                  <a:lnTo>
                    <a:pt x="8533" y="158973"/>
                  </a:lnTo>
                  <a:lnTo>
                    <a:pt x="15969" y="183764"/>
                  </a:lnTo>
                  <a:lnTo>
                    <a:pt x="27073" y="202582"/>
                  </a:lnTo>
                  <a:lnTo>
                    <a:pt x="35649" y="208536"/>
                  </a:lnTo>
                  <a:lnTo>
                    <a:pt x="57657" y="215151"/>
                  </a:lnTo>
                  <a:lnTo>
                    <a:pt x="67737" y="214575"/>
                  </a:lnTo>
                  <a:lnTo>
                    <a:pt x="85176" y="207697"/>
                  </a:lnTo>
                  <a:lnTo>
                    <a:pt x="97606" y="193721"/>
                  </a:lnTo>
                  <a:lnTo>
                    <a:pt x="115117" y="156153"/>
                  </a:lnTo>
                  <a:lnTo>
                    <a:pt x="121252" y="150677"/>
                  </a:lnTo>
                  <a:lnTo>
                    <a:pt x="128851" y="148196"/>
                  </a:lnTo>
                  <a:lnTo>
                    <a:pt x="137426" y="147712"/>
                  </a:lnTo>
                  <a:lnTo>
                    <a:pt x="156313" y="153413"/>
                  </a:lnTo>
                  <a:lnTo>
                    <a:pt x="211662" y="183204"/>
                  </a:lnTo>
                  <a:lnTo>
                    <a:pt x="228276" y="18885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8970280" y="768580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9022922" y="1010735"/>
              <a:ext cx="1" cy="21058"/>
            </a:xfrm>
            <a:custGeom>
              <a:avLst/>
              <a:gdLst/>
              <a:ahLst/>
              <a:cxnLst/>
              <a:rect l="0" t="0" r="0" b="0"/>
              <a:pathLst>
                <a:path w="1" h="21058">
                  <a:moveTo>
                    <a:pt x="0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8138528" y="905450"/>
              <a:ext cx="16119" cy="42115"/>
            </a:xfrm>
            <a:custGeom>
              <a:avLst/>
              <a:gdLst/>
              <a:ahLst/>
              <a:cxnLst/>
              <a:rect l="0" t="0" r="0" b="0"/>
              <a:pathLst>
                <a:path w="16119" h="42115">
                  <a:moveTo>
                    <a:pt x="10529" y="42114"/>
                  </a:moveTo>
                  <a:lnTo>
                    <a:pt x="16118" y="25347"/>
                  </a:lnTo>
                  <a:lnTo>
                    <a:pt x="15425" y="19238"/>
                  </a:lnTo>
                  <a:lnTo>
                    <a:pt x="12624" y="1399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0" name="Group 59"/>
          <p:cNvGrpSpPr/>
          <p:nvPr/>
        </p:nvGrpSpPr>
        <p:grpSpPr>
          <a:xfrm>
            <a:off x="937036" y="2295212"/>
            <a:ext cx="1789845" cy="692170"/>
            <a:chOff x="937036" y="2295212"/>
            <a:chExt cx="1789845" cy="692170"/>
          </a:xfrm>
        </p:grpSpPr>
        <p:sp>
          <p:nvSpPr>
            <p:cNvPr id="48" name="Freeform 47"/>
            <p:cNvSpPr/>
            <p:nvPr/>
          </p:nvSpPr>
          <p:spPr>
            <a:xfrm>
              <a:off x="937036" y="2389969"/>
              <a:ext cx="42115" cy="536954"/>
            </a:xfrm>
            <a:custGeom>
              <a:avLst/>
              <a:gdLst/>
              <a:ahLst/>
              <a:cxnLst/>
              <a:rect l="0" t="0" r="0" b="0"/>
              <a:pathLst>
                <a:path w="42115" h="536954">
                  <a:moveTo>
                    <a:pt x="42114" y="0"/>
                  </a:moveTo>
                  <a:lnTo>
                    <a:pt x="33781" y="37477"/>
                  </a:lnTo>
                  <a:lnTo>
                    <a:pt x="26430" y="94490"/>
                  </a:lnTo>
                  <a:lnTo>
                    <a:pt x="17060" y="150439"/>
                  </a:lnTo>
                  <a:lnTo>
                    <a:pt x="18053" y="200292"/>
                  </a:lnTo>
                  <a:lnTo>
                    <a:pt x="13228" y="254163"/>
                  </a:lnTo>
                  <a:lnTo>
                    <a:pt x="11328" y="308884"/>
                  </a:lnTo>
                  <a:lnTo>
                    <a:pt x="9595" y="366042"/>
                  </a:lnTo>
                  <a:lnTo>
                    <a:pt x="2242" y="421694"/>
                  </a:lnTo>
                  <a:lnTo>
                    <a:pt x="3784" y="460298"/>
                  </a:lnTo>
                  <a:lnTo>
                    <a:pt x="9196" y="510373"/>
                  </a:lnTo>
                  <a:lnTo>
                    <a:pt x="6817" y="525140"/>
                  </a:lnTo>
                  <a:lnTo>
                    <a:pt x="0" y="53695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1084435" y="2884808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1589803" y="2326798"/>
              <a:ext cx="10529" cy="473783"/>
            </a:xfrm>
            <a:custGeom>
              <a:avLst/>
              <a:gdLst/>
              <a:ahLst/>
              <a:cxnLst/>
              <a:rect l="0" t="0" r="0" b="0"/>
              <a:pathLst>
                <a:path w="10529" h="473783">
                  <a:moveTo>
                    <a:pt x="0" y="0"/>
                  </a:moveTo>
                  <a:lnTo>
                    <a:pt x="0" y="49262"/>
                  </a:lnTo>
                  <a:lnTo>
                    <a:pt x="0" y="98174"/>
                  </a:lnTo>
                  <a:lnTo>
                    <a:pt x="0" y="157216"/>
                  </a:lnTo>
                  <a:lnTo>
                    <a:pt x="0" y="213938"/>
                  </a:lnTo>
                  <a:lnTo>
                    <a:pt x="0" y="270203"/>
                  </a:lnTo>
                  <a:lnTo>
                    <a:pt x="0" y="326377"/>
                  </a:lnTo>
                  <a:lnTo>
                    <a:pt x="5589" y="376945"/>
                  </a:lnTo>
                  <a:lnTo>
                    <a:pt x="9552" y="434030"/>
                  </a:lnTo>
                  <a:lnTo>
                    <a:pt x="10528" y="47378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1326590" y="2295212"/>
              <a:ext cx="484312" cy="157928"/>
            </a:xfrm>
            <a:custGeom>
              <a:avLst/>
              <a:gdLst/>
              <a:ahLst/>
              <a:cxnLst/>
              <a:rect l="0" t="0" r="0" b="0"/>
              <a:pathLst>
                <a:path w="484312" h="157928">
                  <a:moveTo>
                    <a:pt x="484311" y="0"/>
                  </a:moveTo>
                  <a:lnTo>
                    <a:pt x="423201" y="17958"/>
                  </a:lnTo>
                  <a:lnTo>
                    <a:pt x="373194" y="34786"/>
                  </a:lnTo>
                  <a:lnTo>
                    <a:pt x="318863" y="54705"/>
                  </a:lnTo>
                  <a:lnTo>
                    <a:pt x="267100" y="62668"/>
                  </a:lnTo>
                  <a:lnTo>
                    <a:pt x="232779" y="72251"/>
                  </a:lnTo>
                  <a:lnTo>
                    <a:pt x="177262" y="95857"/>
                  </a:lnTo>
                  <a:lnTo>
                    <a:pt x="124662" y="113020"/>
                  </a:lnTo>
                  <a:lnTo>
                    <a:pt x="64269" y="134889"/>
                  </a:lnTo>
                  <a:lnTo>
                    <a:pt x="10890" y="154085"/>
                  </a:lnTo>
                  <a:lnTo>
                    <a:pt x="0" y="1579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1631917" y="2537367"/>
              <a:ext cx="189514" cy="223078"/>
            </a:xfrm>
            <a:custGeom>
              <a:avLst/>
              <a:gdLst/>
              <a:ahLst/>
              <a:cxnLst/>
              <a:rect l="0" t="0" r="0" b="0"/>
              <a:pathLst>
                <a:path w="189514" h="223078">
                  <a:moveTo>
                    <a:pt x="0" y="73700"/>
                  </a:moveTo>
                  <a:lnTo>
                    <a:pt x="22905" y="122631"/>
                  </a:lnTo>
                  <a:lnTo>
                    <a:pt x="49498" y="181761"/>
                  </a:lnTo>
                  <a:lnTo>
                    <a:pt x="66536" y="223077"/>
                  </a:lnTo>
                  <a:lnTo>
                    <a:pt x="66584" y="222418"/>
                  </a:lnTo>
                  <a:lnTo>
                    <a:pt x="43684" y="165799"/>
                  </a:lnTo>
                  <a:lnTo>
                    <a:pt x="33975" y="111780"/>
                  </a:lnTo>
                  <a:lnTo>
                    <a:pt x="37883" y="70035"/>
                  </a:lnTo>
                  <a:lnTo>
                    <a:pt x="42802" y="59558"/>
                  </a:lnTo>
                  <a:lnTo>
                    <a:pt x="57628" y="44798"/>
                  </a:lnTo>
                  <a:lnTo>
                    <a:pt x="116251" y="18092"/>
                  </a:lnTo>
                  <a:lnTo>
                    <a:pt x="175821" y="3192"/>
                  </a:lnTo>
                  <a:lnTo>
                    <a:pt x="189513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1782284" y="2542307"/>
              <a:ext cx="131009" cy="205116"/>
            </a:xfrm>
            <a:custGeom>
              <a:avLst/>
              <a:gdLst/>
              <a:ahLst/>
              <a:cxnLst/>
              <a:rect l="0" t="0" r="0" b="0"/>
              <a:pathLst>
                <a:path w="131009" h="205116">
                  <a:moveTo>
                    <a:pt x="102317" y="5589"/>
                  </a:moveTo>
                  <a:lnTo>
                    <a:pt x="85549" y="0"/>
                  </a:lnTo>
                  <a:lnTo>
                    <a:pt x="78270" y="693"/>
                  </a:lnTo>
                  <a:lnTo>
                    <a:pt x="63943" y="7703"/>
                  </a:lnTo>
                  <a:lnTo>
                    <a:pt x="35682" y="32436"/>
                  </a:lnTo>
                  <a:lnTo>
                    <a:pt x="10689" y="69904"/>
                  </a:lnTo>
                  <a:lnTo>
                    <a:pt x="3101" y="91495"/>
                  </a:lnTo>
                  <a:lnTo>
                    <a:pt x="0" y="128789"/>
                  </a:lnTo>
                  <a:lnTo>
                    <a:pt x="7140" y="162585"/>
                  </a:lnTo>
                  <a:lnTo>
                    <a:pt x="17512" y="184160"/>
                  </a:lnTo>
                  <a:lnTo>
                    <a:pt x="36160" y="199208"/>
                  </a:lnTo>
                  <a:lnTo>
                    <a:pt x="47683" y="204858"/>
                  </a:lnTo>
                  <a:lnTo>
                    <a:pt x="58876" y="205115"/>
                  </a:lnTo>
                  <a:lnTo>
                    <a:pt x="80670" y="196043"/>
                  </a:lnTo>
                  <a:lnTo>
                    <a:pt x="107081" y="171204"/>
                  </a:lnTo>
                  <a:lnTo>
                    <a:pt x="124135" y="141618"/>
                  </a:lnTo>
                  <a:lnTo>
                    <a:pt x="131008" y="105036"/>
                  </a:lnTo>
                  <a:lnTo>
                    <a:pt x="127455" y="70150"/>
                  </a:lnTo>
                  <a:lnTo>
                    <a:pt x="118949" y="51440"/>
                  </a:lnTo>
                  <a:lnTo>
                    <a:pt x="113405" y="43175"/>
                  </a:lnTo>
                  <a:lnTo>
                    <a:pt x="101006" y="33992"/>
                  </a:lnTo>
                  <a:lnTo>
                    <a:pt x="81260" y="2664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1979357" y="2608998"/>
              <a:ext cx="110297" cy="378384"/>
            </a:xfrm>
            <a:custGeom>
              <a:avLst/>
              <a:gdLst/>
              <a:ahLst/>
              <a:cxnLst/>
              <a:rect l="0" t="0" r="0" b="0"/>
              <a:pathLst>
                <a:path w="110297" h="378384">
                  <a:moveTo>
                    <a:pt x="0" y="96825"/>
                  </a:moveTo>
                  <a:lnTo>
                    <a:pt x="8333" y="134303"/>
                  </a:lnTo>
                  <a:lnTo>
                    <a:pt x="18645" y="190971"/>
                  </a:lnTo>
                  <a:lnTo>
                    <a:pt x="25054" y="212368"/>
                  </a:lnTo>
                  <a:lnTo>
                    <a:pt x="41161" y="230456"/>
                  </a:lnTo>
                  <a:lnTo>
                    <a:pt x="52007" y="238555"/>
                  </a:lnTo>
                  <a:lnTo>
                    <a:pt x="67178" y="266271"/>
                  </a:lnTo>
                  <a:lnTo>
                    <a:pt x="79176" y="315098"/>
                  </a:lnTo>
                  <a:lnTo>
                    <a:pt x="83230" y="373518"/>
                  </a:lnTo>
                  <a:lnTo>
                    <a:pt x="81223" y="378383"/>
                  </a:lnTo>
                  <a:lnTo>
                    <a:pt x="77546" y="376947"/>
                  </a:lnTo>
                  <a:lnTo>
                    <a:pt x="72754" y="371311"/>
                  </a:lnTo>
                  <a:lnTo>
                    <a:pt x="53149" y="313001"/>
                  </a:lnTo>
                  <a:lnTo>
                    <a:pt x="24067" y="261353"/>
                  </a:lnTo>
                  <a:lnTo>
                    <a:pt x="7651" y="207836"/>
                  </a:lnTo>
                  <a:lnTo>
                    <a:pt x="2267" y="149215"/>
                  </a:lnTo>
                  <a:lnTo>
                    <a:pt x="672" y="95451"/>
                  </a:lnTo>
                  <a:lnTo>
                    <a:pt x="3252" y="37889"/>
                  </a:lnTo>
                  <a:lnTo>
                    <a:pt x="5678" y="25949"/>
                  </a:lnTo>
                  <a:lnTo>
                    <a:pt x="10804" y="16819"/>
                  </a:lnTo>
                  <a:lnTo>
                    <a:pt x="25859" y="3555"/>
                  </a:lnTo>
                  <a:lnTo>
                    <a:pt x="50487" y="0"/>
                  </a:lnTo>
                  <a:lnTo>
                    <a:pt x="77421" y="3489"/>
                  </a:lnTo>
                  <a:lnTo>
                    <a:pt x="97191" y="12839"/>
                  </a:lnTo>
                  <a:lnTo>
                    <a:pt x="103398" y="20947"/>
                  </a:lnTo>
                  <a:lnTo>
                    <a:pt x="110296" y="42435"/>
                  </a:lnTo>
                  <a:lnTo>
                    <a:pt x="108589" y="75250"/>
                  </a:lnTo>
                  <a:lnTo>
                    <a:pt x="97395" y="93476"/>
                  </a:lnTo>
                  <a:lnTo>
                    <a:pt x="89496" y="101611"/>
                  </a:lnTo>
                  <a:lnTo>
                    <a:pt x="68242" y="110651"/>
                  </a:lnTo>
                  <a:lnTo>
                    <a:pt x="31586" y="11788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2182691" y="2568953"/>
              <a:ext cx="7237" cy="126343"/>
            </a:xfrm>
            <a:custGeom>
              <a:avLst/>
              <a:gdLst/>
              <a:ahLst/>
              <a:cxnLst/>
              <a:rect l="0" t="0" r="0" b="0"/>
              <a:pathLst>
                <a:path w="7237" h="126343">
                  <a:moveTo>
                    <a:pt x="7236" y="0"/>
                  </a:moveTo>
                  <a:lnTo>
                    <a:pt x="0" y="27556"/>
                  </a:lnTo>
                  <a:lnTo>
                    <a:pt x="478" y="80659"/>
                  </a:lnTo>
                  <a:lnTo>
                    <a:pt x="7236" y="1263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2189927" y="2474197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2266505" y="2569868"/>
              <a:ext cx="133993" cy="194582"/>
            </a:xfrm>
            <a:custGeom>
              <a:avLst/>
              <a:gdLst/>
              <a:ahLst/>
              <a:cxnLst/>
              <a:rect l="0" t="0" r="0" b="0"/>
              <a:pathLst>
                <a:path w="133993" h="194582">
                  <a:moveTo>
                    <a:pt x="102406" y="30670"/>
                  </a:moveTo>
                  <a:lnTo>
                    <a:pt x="102406" y="8314"/>
                  </a:lnTo>
                  <a:lnTo>
                    <a:pt x="97727" y="2898"/>
                  </a:lnTo>
                  <a:lnTo>
                    <a:pt x="89928" y="457"/>
                  </a:lnTo>
                  <a:lnTo>
                    <a:pt x="80050" y="0"/>
                  </a:lnTo>
                  <a:lnTo>
                    <a:pt x="43790" y="10534"/>
                  </a:lnTo>
                  <a:lnTo>
                    <a:pt x="26442" y="25231"/>
                  </a:lnTo>
                  <a:lnTo>
                    <a:pt x="14832" y="44630"/>
                  </a:lnTo>
                  <a:lnTo>
                    <a:pt x="2889" y="83030"/>
                  </a:lnTo>
                  <a:lnTo>
                    <a:pt x="0" y="128593"/>
                  </a:lnTo>
                  <a:lnTo>
                    <a:pt x="3470" y="153740"/>
                  </a:lnTo>
                  <a:lnTo>
                    <a:pt x="15151" y="173495"/>
                  </a:lnTo>
                  <a:lnTo>
                    <a:pt x="23179" y="182039"/>
                  </a:lnTo>
                  <a:lnTo>
                    <a:pt x="44577" y="191532"/>
                  </a:lnTo>
                  <a:lnTo>
                    <a:pt x="68516" y="194581"/>
                  </a:lnTo>
                  <a:lnTo>
                    <a:pt x="109360" y="190127"/>
                  </a:lnTo>
                  <a:lnTo>
                    <a:pt x="133992" y="1885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2436396" y="2576680"/>
              <a:ext cx="206258" cy="160730"/>
            </a:xfrm>
            <a:custGeom>
              <a:avLst/>
              <a:gdLst/>
              <a:ahLst/>
              <a:cxnLst/>
              <a:rect l="0" t="0" r="0" b="0"/>
              <a:pathLst>
                <a:path w="206258" h="160730">
                  <a:moveTo>
                    <a:pt x="69386" y="118615"/>
                  </a:moveTo>
                  <a:lnTo>
                    <a:pt x="107759" y="89307"/>
                  </a:lnTo>
                  <a:lnTo>
                    <a:pt x="115687" y="66595"/>
                  </a:lnTo>
                  <a:lnTo>
                    <a:pt x="117801" y="52349"/>
                  </a:lnTo>
                  <a:lnTo>
                    <a:pt x="113910" y="30282"/>
                  </a:lnTo>
                  <a:lnTo>
                    <a:pt x="109597" y="21122"/>
                  </a:lnTo>
                  <a:lnTo>
                    <a:pt x="95447" y="7824"/>
                  </a:lnTo>
                  <a:lnTo>
                    <a:pt x="86760" y="2640"/>
                  </a:lnTo>
                  <a:lnTo>
                    <a:pt x="67749" y="0"/>
                  </a:lnTo>
                  <a:lnTo>
                    <a:pt x="57766" y="934"/>
                  </a:lnTo>
                  <a:lnTo>
                    <a:pt x="40435" y="8211"/>
                  </a:lnTo>
                  <a:lnTo>
                    <a:pt x="32538" y="13427"/>
                  </a:lnTo>
                  <a:lnTo>
                    <a:pt x="10245" y="43124"/>
                  </a:lnTo>
                  <a:lnTo>
                    <a:pt x="0" y="87149"/>
                  </a:lnTo>
                  <a:lnTo>
                    <a:pt x="2554" y="126059"/>
                  </a:lnTo>
                  <a:lnTo>
                    <a:pt x="13946" y="145710"/>
                  </a:lnTo>
                  <a:lnTo>
                    <a:pt x="21898" y="154226"/>
                  </a:lnTo>
                  <a:lnTo>
                    <a:pt x="30708" y="158733"/>
                  </a:lnTo>
                  <a:lnTo>
                    <a:pt x="49856" y="160622"/>
                  </a:lnTo>
                  <a:lnTo>
                    <a:pt x="58706" y="157148"/>
                  </a:lnTo>
                  <a:lnTo>
                    <a:pt x="74778" y="143930"/>
                  </a:lnTo>
                  <a:lnTo>
                    <a:pt x="83481" y="120117"/>
                  </a:lnTo>
                  <a:lnTo>
                    <a:pt x="90696" y="57981"/>
                  </a:lnTo>
                  <a:lnTo>
                    <a:pt x="92951" y="59475"/>
                  </a:lnTo>
                  <a:lnTo>
                    <a:pt x="120745" y="122943"/>
                  </a:lnTo>
                  <a:lnTo>
                    <a:pt x="145825" y="145894"/>
                  </a:lnTo>
                  <a:lnTo>
                    <a:pt x="168479" y="154135"/>
                  </a:lnTo>
                  <a:lnTo>
                    <a:pt x="206257" y="1607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2695295" y="2305741"/>
              <a:ext cx="31586" cy="463254"/>
            </a:xfrm>
            <a:custGeom>
              <a:avLst/>
              <a:gdLst/>
              <a:ahLst/>
              <a:cxnLst/>
              <a:rect l="0" t="0" r="0" b="0"/>
              <a:pathLst>
                <a:path w="31586" h="463254">
                  <a:moveTo>
                    <a:pt x="0" y="0"/>
                  </a:moveTo>
                  <a:lnTo>
                    <a:pt x="0" y="52050"/>
                  </a:lnTo>
                  <a:lnTo>
                    <a:pt x="0" y="101990"/>
                  </a:lnTo>
                  <a:lnTo>
                    <a:pt x="0" y="160786"/>
                  </a:lnTo>
                  <a:lnTo>
                    <a:pt x="7236" y="217460"/>
                  </a:lnTo>
                  <a:lnTo>
                    <a:pt x="12998" y="276835"/>
                  </a:lnTo>
                  <a:lnTo>
                    <a:pt x="19465" y="338952"/>
                  </a:lnTo>
                  <a:lnTo>
                    <a:pt x="27978" y="397453"/>
                  </a:lnTo>
                  <a:lnTo>
                    <a:pt x="30873" y="448523"/>
                  </a:lnTo>
                  <a:lnTo>
                    <a:pt x="31585" y="46325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7" name="Group 66"/>
          <p:cNvGrpSpPr/>
          <p:nvPr/>
        </p:nvGrpSpPr>
        <p:grpSpPr>
          <a:xfrm>
            <a:off x="959723" y="3737457"/>
            <a:ext cx="1293376" cy="737155"/>
            <a:chOff x="959723" y="3737457"/>
            <a:chExt cx="1293376" cy="737155"/>
          </a:xfrm>
        </p:grpSpPr>
        <p:sp>
          <p:nvSpPr>
            <p:cNvPr id="61" name="Freeform 60"/>
            <p:cNvSpPr/>
            <p:nvPr/>
          </p:nvSpPr>
          <p:spPr>
            <a:xfrm>
              <a:off x="959723" y="3737457"/>
              <a:ext cx="208941" cy="539975"/>
            </a:xfrm>
            <a:custGeom>
              <a:avLst/>
              <a:gdLst/>
              <a:ahLst/>
              <a:cxnLst/>
              <a:rect l="0" t="0" r="0" b="0"/>
              <a:pathLst>
                <a:path w="208941" h="539975">
                  <a:moveTo>
                    <a:pt x="29955" y="21216"/>
                  </a:moveTo>
                  <a:lnTo>
                    <a:pt x="13167" y="83496"/>
                  </a:lnTo>
                  <a:lnTo>
                    <a:pt x="3871" y="145823"/>
                  </a:lnTo>
                  <a:lnTo>
                    <a:pt x="2037" y="146402"/>
                  </a:lnTo>
                  <a:lnTo>
                    <a:pt x="0" y="128327"/>
                  </a:lnTo>
                  <a:lnTo>
                    <a:pt x="10037" y="74099"/>
                  </a:lnTo>
                  <a:lnTo>
                    <a:pt x="28750" y="31792"/>
                  </a:lnTo>
                  <a:lnTo>
                    <a:pt x="48186" y="5762"/>
                  </a:lnTo>
                  <a:lnTo>
                    <a:pt x="56147" y="1555"/>
                  </a:lnTo>
                  <a:lnTo>
                    <a:pt x="74351" y="0"/>
                  </a:lnTo>
                  <a:lnTo>
                    <a:pt x="91021" y="6328"/>
                  </a:lnTo>
                  <a:lnTo>
                    <a:pt x="98742" y="11290"/>
                  </a:lnTo>
                  <a:lnTo>
                    <a:pt x="120786" y="40632"/>
                  </a:lnTo>
                  <a:lnTo>
                    <a:pt x="141961" y="92469"/>
                  </a:lnTo>
                  <a:lnTo>
                    <a:pt x="158418" y="135005"/>
                  </a:lnTo>
                  <a:lnTo>
                    <a:pt x="164335" y="185303"/>
                  </a:lnTo>
                  <a:lnTo>
                    <a:pt x="166088" y="242970"/>
                  </a:lnTo>
                  <a:lnTo>
                    <a:pt x="165437" y="296451"/>
                  </a:lnTo>
                  <a:lnTo>
                    <a:pt x="155330" y="353917"/>
                  </a:lnTo>
                  <a:lnTo>
                    <a:pt x="142068" y="410589"/>
                  </a:lnTo>
                  <a:lnTo>
                    <a:pt x="127014" y="462467"/>
                  </a:lnTo>
                  <a:lnTo>
                    <a:pt x="102723" y="510323"/>
                  </a:lnTo>
                  <a:lnTo>
                    <a:pt x="88033" y="526376"/>
                  </a:lnTo>
                  <a:lnTo>
                    <a:pt x="69806" y="537410"/>
                  </a:lnTo>
                  <a:lnTo>
                    <a:pt x="50006" y="539974"/>
                  </a:lnTo>
                  <a:lnTo>
                    <a:pt x="39813" y="539021"/>
                  </a:lnTo>
                  <a:lnTo>
                    <a:pt x="31848" y="534875"/>
                  </a:lnTo>
                  <a:lnTo>
                    <a:pt x="19878" y="520910"/>
                  </a:lnTo>
                  <a:lnTo>
                    <a:pt x="6562" y="493318"/>
                  </a:lnTo>
                  <a:lnTo>
                    <a:pt x="797" y="457326"/>
                  </a:lnTo>
                  <a:lnTo>
                    <a:pt x="4678" y="422615"/>
                  </a:lnTo>
                  <a:lnTo>
                    <a:pt x="10764" y="416327"/>
                  </a:lnTo>
                  <a:lnTo>
                    <a:pt x="19501" y="413305"/>
                  </a:lnTo>
                  <a:lnTo>
                    <a:pt x="30005" y="412460"/>
                  </a:lnTo>
                  <a:lnTo>
                    <a:pt x="51034" y="417761"/>
                  </a:lnTo>
                  <a:lnTo>
                    <a:pt x="79485" y="433899"/>
                  </a:lnTo>
                  <a:lnTo>
                    <a:pt x="102732" y="456618"/>
                  </a:lnTo>
                  <a:lnTo>
                    <a:pt x="127558" y="482457"/>
                  </a:lnTo>
                  <a:lnTo>
                    <a:pt x="179799" y="523288"/>
                  </a:lnTo>
                  <a:lnTo>
                    <a:pt x="208940" y="5371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1263419" y="4179813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1551686" y="3764999"/>
              <a:ext cx="310018" cy="492362"/>
            </a:xfrm>
            <a:custGeom>
              <a:avLst/>
              <a:gdLst/>
              <a:ahLst/>
              <a:cxnLst/>
              <a:rect l="0" t="0" r="0" b="0"/>
              <a:pathLst>
                <a:path w="310018" h="492362">
                  <a:moveTo>
                    <a:pt x="48645" y="467456"/>
                  </a:moveTo>
                  <a:lnTo>
                    <a:pt x="43056" y="450689"/>
                  </a:lnTo>
                  <a:lnTo>
                    <a:pt x="43431" y="433098"/>
                  </a:lnTo>
                  <a:lnTo>
                    <a:pt x="45158" y="412412"/>
                  </a:lnTo>
                  <a:lnTo>
                    <a:pt x="39854" y="361004"/>
                  </a:lnTo>
                  <a:lnTo>
                    <a:pt x="38460" y="300200"/>
                  </a:lnTo>
                  <a:lnTo>
                    <a:pt x="27040" y="249183"/>
                  </a:lnTo>
                  <a:lnTo>
                    <a:pt x="20017" y="197023"/>
                  </a:lnTo>
                  <a:lnTo>
                    <a:pt x="12347" y="144523"/>
                  </a:lnTo>
                  <a:lnTo>
                    <a:pt x="444" y="88852"/>
                  </a:lnTo>
                  <a:lnTo>
                    <a:pt x="0" y="30196"/>
                  </a:lnTo>
                  <a:lnTo>
                    <a:pt x="2177" y="18022"/>
                  </a:lnTo>
                  <a:lnTo>
                    <a:pt x="8308" y="9906"/>
                  </a:lnTo>
                  <a:lnTo>
                    <a:pt x="27598" y="888"/>
                  </a:lnTo>
                  <a:lnTo>
                    <a:pt x="48649" y="0"/>
                  </a:lnTo>
                  <a:lnTo>
                    <a:pt x="108524" y="13225"/>
                  </a:lnTo>
                  <a:lnTo>
                    <a:pt x="142426" y="31572"/>
                  </a:lnTo>
                  <a:lnTo>
                    <a:pt x="201505" y="78734"/>
                  </a:lnTo>
                  <a:lnTo>
                    <a:pt x="246516" y="121350"/>
                  </a:lnTo>
                  <a:lnTo>
                    <a:pt x="279150" y="173615"/>
                  </a:lnTo>
                  <a:lnTo>
                    <a:pt x="302537" y="229000"/>
                  </a:lnTo>
                  <a:lnTo>
                    <a:pt x="310017" y="285000"/>
                  </a:lnTo>
                  <a:lnTo>
                    <a:pt x="308972" y="327088"/>
                  </a:lnTo>
                  <a:lnTo>
                    <a:pt x="288844" y="380111"/>
                  </a:lnTo>
                  <a:lnTo>
                    <a:pt x="273553" y="402900"/>
                  </a:lnTo>
                  <a:lnTo>
                    <a:pt x="212245" y="456746"/>
                  </a:lnTo>
                  <a:lnTo>
                    <a:pt x="157174" y="482196"/>
                  </a:lnTo>
                  <a:lnTo>
                    <a:pt x="115247" y="492361"/>
                  </a:lnTo>
                  <a:lnTo>
                    <a:pt x="59174" y="4885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1958300" y="3995123"/>
              <a:ext cx="115815" cy="176827"/>
            </a:xfrm>
            <a:custGeom>
              <a:avLst/>
              <a:gdLst/>
              <a:ahLst/>
              <a:cxnLst/>
              <a:rect l="0" t="0" r="0" b="0"/>
              <a:pathLst>
                <a:path w="115815" h="176827">
                  <a:moveTo>
                    <a:pt x="0" y="68877"/>
                  </a:moveTo>
                  <a:lnTo>
                    <a:pt x="14654" y="127493"/>
                  </a:lnTo>
                  <a:lnTo>
                    <a:pt x="19160" y="167873"/>
                  </a:lnTo>
                  <a:lnTo>
                    <a:pt x="17453" y="174649"/>
                  </a:lnTo>
                  <a:lnTo>
                    <a:pt x="13975" y="176826"/>
                  </a:lnTo>
                  <a:lnTo>
                    <a:pt x="9317" y="175938"/>
                  </a:lnTo>
                  <a:lnTo>
                    <a:pt x="6211" y="169496"/>
                  </a:lnTo>
                  <a:lnTo>
                    <a:pt x="818" y="106636"/>
                  </a:lnTo>
                  <a:lnTo>
                    <a:pt x="11561" y="48633"/>
                  </a:lnTo>
                  <a:lnTo>
                    <a:pt x="19176" y="28294"/>
                  </a:lnTo>
                  <a:lnTo>
                    <a:pt x="30360" y="11456"/>
                  </a:lnTo>
                  <a:lnTo>
                    <a:pt x="38957" y="6029"/>
                  </a:lnTo>
                  <a:lnTo>
                    <a:pt x="60988" y="0"/>
                  </a:lnTo>
                  <a:lnTo>
                    <a:pt x="115814" y="570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2105699" y="4021886"/>
              <a:ext cx="63172" cy="94757"/>
            </a:xfrm>
            <a:custGeom>
              <a:avLst/>
              <a:gdLst/>
              <a:ahLst/>
              <a:cxnLst/>
              <a:rect l="0" t="0" r="0" b="0"/>
              <a:pathLst>
                <a:path w="63172" h="94757">
                  <a:moveTo>
                    <a:pt x="0" y="0"/>
                  </a:moveTo>
                  <a:lnTo>
                    <a:pt x="9575" y="24046"/>
                  </a:lnTo>
                  <a:lnTo>
                    <a:pt x="49878" y="78882"/>
                  </a:lnTo>
                  <a:lnTo>
                    <a:pt x="63171" y="947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2021471" y="3958715"/>
              <a:ext cx="231628" cy="515897"/>
            </a:xfrm>
            <a:custGeom>
              <a:avLst/>
              <a:gdLst/>
              <a:ahLst/>
              <a:cxnLst/>
              <a:rect l="0" t="0" r="0" b="0"/>
              <a:pathLst>
                <a:path w="231628" h="515897">
                  <a:moveTo>
                    <a:pt x="231627" y="0"/>
                  </a:moveTo>
                  <a:lnTo>
                    <a:pt x="195710" y="62280"/>
                  </a:lnTo>
                  <a:lnTo>
                    <a:pt x="166918" y="124607"/>
                  </a:lnTo>
                  <a:lnTo>
                    <a:pt x="144062" y="182584"/>
                  </a:lnTo>
                  <a:lnTo>
                    <a:pt x="123950" y="227139"/>
                  </a:lnTo>
                  <a:lnTo>
                    <a:pt x="103383" y="264405"/>
                  </a:lnTo>
                  <a:lnTo>
                    <a:pt x="80860" y="326488"/>
                  </a:lnTo>
                  <a:lnTo>
                    <a:pt x="65539" y="367348"/>
                  </a:lnTo>
                  <a:lnTo>
                    <a:pt x="34903" y="424457"/>
                  </a:lnTo>
                  <a:lnTo>
                    <a:pt x="12917" y="480113"/>
                  </a:lnTo>
                  <a:lnTo>
                    <a:pt x="0" y="51589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0" name="Group 69"/>
          <p:cNvGrpSpPr/>
          <p:nvPr/>
        </p:nvGrpSpPr>
        <p:grpSpPr>
          <a:xfrm>
            <a:off x="989678" y="5084551"/>
            <a:ext cx="336913" cy="424369"/>
            <a:chOff x="989678" y="5084551"/>
            <a:chExt cx="336913" cy="424369"/>
          </a:xfrm>
        </p:grpSpPr>
        <p:sp>
          <p:nvSpPr>
            <p:cNvPr id="68" name="Freeform 67"/>
            <p:cNvSpPr/>
            <p:nvPr/>
          </p:nvSpPr>
          <p:spPr>
            <a:xfrm>
              <a:off x="989678" y="5084551"/>
              <a:ext cx="238177" cy="424369"/>
            </a:xfrm>
            <a:custGeom>
              <a:avLst/>
              <a:gdLst/>
              <a:ahLst/>
              <a:cxnLst/>
              <a:rect l="0" t="0" r="0" b="0"/>
              <a:pathLst>
                <a:path w="238177" h="424369">
                  <a:moveTo>
                    <a:pt x="105285" y="11241"/>
                  </a:moveTo>
                  <a:lnTo>
                    <a:pt x="94107" y="22420"/>
                  </a:lnTo>
                  <a:lnTo>
                    <a:pt x="64852" y="84459"/>
                  </a:lnTo>
                  <a:lnTo>
                    <a:pt x="45082" y="110794"/>
                  </a:lnTo>
                  <a:lnTo>
                    <a:pt x="41753" y="112705"/>
                  </a:lnTo>
                  <a:lnTo>
                    <a:pt x="40704" y="110469"/>
                  </a:lnTo>
                  <a:lnTo>
                    <a:pt x="47425" y="76076"/>
                  </a:lnTo>
                  <a:lnTo>
                    <a:pt x="62275" y="48909"/>
                  </a:lnTo>
                  <a:lnTo>
                    <a:pt x="98221" y="11580"/>
                  </a:lnTo>
                  <a:lnTo>
                    <a:pt x="107594" y="4448"/>
                  </a:lnTo>
                  <a:lnTo>
                    <a:pt x="117353" y="863"/>
                  </a:lnTo>
                  <a:lnTo>
                    <a:pt x="137555" y="0"/>
                  </a:lnTo>
                  <a:lnTo>
                    <a:pt x="155112" y="6635"/>
                  </a:lnTo>
                  <a:lnTo>
                    <a:pt x="163070" y="11680"/>
                  </a:lnTo>
                  <a:lnTo>
                    <a:pt x="168375" y="19723"/>
                  </a:lnTo>
                  <a:lnTo>
                    <a:pt x="174269" y="41137"/>
                  </a:lnTo>
                  <a:lnTo>
                    <a:pt x="171998" y="79501"/>
                  </a:lnTo>
                  <a:lnTo>
                    <a:pt x="163791" y="100461"/>
                  </a:lnTo>
                  <a:lnTo>
                    <a:pt x="128115" y="163872"/>
                  </a:lnTo>
                  <a:lnTo>
                    <a:pt x="102691" y="180598"/>
                  </a:lnTo>
                  <a:lnTo>
                    <a:pt x="98876" y="180298"/>
                  </a:lnTo>
                  <a:lnTo>
                    <a:pt x="98673" y="176588"/>
                  </a:lnTo>
                  <a:lnTo>
                    <a:pt x="104686" y="164278"/>
                  </a:lnTo>
                  <a:lnTo>
                    <a:pt x="115158" y="151007"/>
                  </a:lnTo>
                  <a:lnTo>
                    <a:pt x="139796" y="135972"/>
                  </a:lnTo>
                  <a:lnTo>
                    <a:pt x="162347" y="137257"/>
                  </a:lnTo>
                  <a:lnTo>
                    <a:pt x="174912" y="140875"/>
                  </a:lnTo>
                  <a:lnTo>
                    <a:pt x="184459" y="146797"/>
                  </a:lnTo>
                  <a:lnTo>
                    <a:pt x="198185" y="162735"/>
                  </a:lnTo>
                  <a:lnTo>
                    <a:pt x="223765" y="211138"/>
                  </a:lnTo>
                  <a:lnTo>
                    <a:pt x="238176" y="272692"/>
                  </a:lnTo>
                  <a:lnTo>
                    <a:pt x="237857" y="316046"/>
                  </a:lnTo>
                  <a:lnTo>
                    <a:pt x="232056" y="342072"/>
                  </a:lnTo>
                  <a:lnTo>
                    <a:pt x="202684" y="391084"/>
                  </a:lnTo>
                  <a:lnTo>
                    <a:pt x="182888" y="405448"/>
                  </a:lnTo>
                  <a:lnTo>
                    <a:pt x="132053" y="424202"/>
                  </a:lnTo>
                  <a:lnTo>
                    <a:pt x="90860" y="424368"/>
                  </a:lnTo>
                  <a:lnTo>
                    <a:pt x="54608" y="417009"/>
                  </a:lnTo>
                  <a:lnTo>
                    <a:pt x="27229" y="401830"/>
                  </a:lnTo>
                  <a:lnTo>
                    <a:pt x="0" y="36921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1316062" y="5464290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10528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2" name="Group 81"/>
          <p:cNvGrpSpPr/>
          <p:nvPr/>
        </p:nvGrpSpPr>
        <p:grpSpPr>
          <a:xfrm>
            <a:off x="1579274" y="5074735"/>
            <a:ext cx="1779317" cy="484312"/>
            <a:chOff x="1579274" y="5074735"/>
            <a:chExt cx="1779317" cy="484312"/>
          </a:xfrm>
        </p:grpSpPr>
        <p:sp>
          <p:nvSpPr>
            <p:cNvPr id="71" name="Freeform 70"/>
            <p:cNvSpPr/>
            <p:nvPr/>
          </p:nvSpPr>
          <p:spPr>
            <a:xfrm>
              <a:off x="1705616" y="5137906"/>
              <a:ext cx="31587" cy="336913"/>
            </a:xfrm>
            <a:custGeom>
              <a:avLst/>
              <a:gdLst/>
              <a:ahLst/>
              <a:cxnLst/>
              <a:rect l="0" t="0" r="0" b="0"/>
              <a:pathLst>
                <a:path w="31587" h="336913">
                  <a:moveTo>
                    <a:pt x="0" y="0"/>
                  </a:moveTo>
                  <a:lnTo>
                    <a:pt x="0" y="52051"/>
                  </a:lnTo>
                  <a:lnTo>
                    <a:pt x="5589" y="111537"/>
                  </a:lnTo>
                  <a:lnTo>
                    <a:pt x="14654" y="162900"/>
                  </a:lnTo>
                  <a:lnTo>
                    <a:pt x="19160" y="222572"/>
                  </a:lnTo>
                  <a:lnTo>
                    <a:pt x="26084" y="279117"/>
                  </a:lnTo>
                  <a:lnTo>
                    <a:pt x="31586" y="3369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1579274" y="5148435"/>
              <a:ext cx="357970" cy="94757"/>
            </a:xfrm>
            <a:custGeom>
              <a:avLst/>
              <a:gdLst/>
              <a:ahLst/>
              <a:cxnLst/>
              <a:rect l="0" t="0" r="0" b="0"/>
              <a:pathLst>
                <a:path w="357970" h="94757">
                  <a:moveTo>
                    <a:pt x="357969" y="0"/>
                  </a:moveTo>
                  <a:lnTo>
                    <a:pt x="324347" y="2340"/>
                  </a:lnTo>
                  <a:lnTo>
                    <a:pt x="272646" y="19786"/>
                  </a:lnTo>
                  <a:lnTo>
                    <a:pt x="211783" y="34844"/>
                  </a:lnTo>
                  <a:lnTo>
                    <a:pt x="157907" y="49083"/>
                  </a:lnTo>
                  <a:lnTo>
                    <a:pt x="96486" y="66281"/>
                  </a:lnTo>
                  <a:lnTo>
                    <a:pt x="38946" y="86272"/>
                  </a:lnTo>
                  <a:lnTo>
                    <a:pt x="0" y="947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1789844" y="5268768"/>
              <a:ext cx="124963" cy="237637"/>
            </a:xfrm>
            <a:custGeom>
              <a:avLst/>
              <a:gdLst/>
              <a:ahLst/>
              <a:cxnLst/>
              <a:rect l="0" t="0" r="0" b="0"/>
              <a:pathLst>
                <a:path w="124963" h="237637">
                  <a:moveTo>
                    <a:pt x="0" y="69180"/>
                  </a:moveTo>
                  <a:lnTo>
                    <a:pt x="37478" y="77513"/>
                  </a:lnTo>
                  <a:lnTo>
                    <a:pt x="72326" y="75939"/>
                  </a:lnTo>
                  <a:lnTo>
                    <a:pt x="94146" y="69844"/>
                  </a:lnTo>
                  <a:lnTo>
                    <a:pt x="115542" y="59337"/>
                  </a:lnTo>
                  <a:lnTo>
                    <a:pt x="121482" y="52089"/>
                  </a:lnTo>
                  <a:lnTo>
                    <a:pt x="124272" y="43748"/>
                  </a:lnTo>
                  <a:lnTo>
                    <a:pt x="124962" y="34678"/>
                  </a:lnTo>
                  <a:lnTo>
                    <a:pt x="119490" y="18361"/>
                  </a:lnTo>
                  <a:lnTo>
                    <a:pt x="114755" y="10734"/>
                  </a:lnTo>
                  <a:lnTo>
                    <a:pt x="106919" y="5649"/>
                  </a:lnTo>
                  <a:lnTo>
                    <a:pt x="85734" y="0"/>
                  </a:lnTo>
                  <a:lnTo>
                    <a:pt x="63840" y="3728"/>
                  </a:lnTo>
                  <a:lnTo>
                    <a:pt x="53089" y="7998"/>
                  </a:lnTo>
                  <a:lnTo>
                    <a:pt x="34904" y="25220"/>
                  </a:lnTo>
                  <a:lnTo>
                    <a:pt x="20192" y="49643"/>
                  </a:lnTo>
                  <a:lnTo>
                    <a:pt x="4335" y="109861"/>
                  </a:lnTo>
                  <a:lnTo>
                    <a:pt x="4267" y="137563"/>
                  </a:lnTo>
                  <a:lnTo>
                    <a:pt x="23973" y="194822"/>
                  </a:lnTo>
                  <a:lnTo>
                    <a:pt x="37561" y="213148"/>
                  </a:lnTo>
                  <a:lnTo>
                    <a:pt x="46098" y="221311"/>
                  </a:lnTo>
                  <a:lnTo>
                    <a:pt x="68061" y="230380"/>
                  </a:lnTo>
                  <a:lnTo>
                    <a:pt x="115814" y="23763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1990712" y="5307732"/>
              <a:ext cx="209744" cy="188144"/>
            </a:xfrm>
            <a:custGeom>
              <a:avLst/>
              <a:gdLst/>
              <a:ahLst/>
              <a:cxnLst/>
              <a:rect l="0" t="0" r="0" b="0"/>
              <a:pathLst>
                <a:path w="209744" h="188144">
                  <a:moveTo>
                    <a:pt x="9702" y="19687"/>
                  </a:moveTo>
                  <a:lnTo>
                    <a:pt x="12822" y="73832"/>
                  </a:lnTo>
                  <a:lnTo>
                    <a:pt x="18767" y="128779"/>
                  </a:lnTo>
                  <a:lnTo>
                    <a:pt x="14208" y="165095"/>
                  </a:lnTo>
                  <a:lnTo>
                    <a:pt x="11536" y="166928"/>
                  </a:lnTo>
                  <a:lnTo>
                    <a:pt x="8585" y="162301"/>
                  </a:lnTo>
                  <a:lnTo>
                    <a:pt x="3356" y="141563"/>
                  </a:lnTo>
                  <a:lnTo>
                    <a:pt x="0" y="80590"/>
                  </a:lnTo>
                  <a:lnTo>
                    <a:pt x="4926" y="23398"/>
                  </a:lnTo>
                  <a:lnTo>
                    <a:pt x="10027" y="16312"/>
                  </a:lnTo>
                  <a:lnTo>
                    <a:pt x="16938" y="12758"/>
                  </a:lnTo>
                  <a:lnTo>
                    <a:pt x="25054" y="11558"/>
                  </a:lnTo>
                  <a:lnTo>
                    <a:pt x="32805" y="13098"/>
                  </a:lnTo>
                  <a:lnTo>
                    <a:pt x="47656" y="21048"/>
                  </a:lnTo>
                  <a:lnTo>
                    <a:pt x="58936" y="38619"/>
                  </a:lnTo>
                  <a:lnTo>
                    <a:pt x="79443" y="93107"/>
                  </a:lnTo>
                  <a:lnTo>
                    <a:pt x="86711" y="114319"/>
                  </a:lnTo>
                  <a:lnTo>
                    <a:pt x="89118" y="116701"/>
                  </a:lnTo>
                  <a:lnTo>
                    <a:pt x="90722" y="113609"/>
                  </a:lnTo>
                  <a:lnTo>
                    <a:pt x="105101" y="52471"/>
                  </a:lnTo>
                  <a:lnTo>
                    <a:pt x="118623" y="9396"/>
                  </a:lnTo>
                  <a:lnTo>
                    <a:pt x="125600" y="3467"/>
                  </a:lnTo>
                  <a:lnTo>
                    <a:pt x="134931" y="685"/>
                  </a:lnTo>
                  <a:lnTo>
                    <a:pt x="145830" y="0"/>
                  </a:lnTo>
                  <a:lnTo>
                    <a:pt x="155436" y="3053"/>
                  </a:lnTo>
                  <a:lnTo>
                    <a:pt x="172349" y="15803"/>
                  </a:lnTo>
                  <a:lnTo>
                    <a:pt x="184545" y="39408"/>
                  </a:lnTo>
                  <a:lnTo>
                    <a:pt x="196317" y="96633"/>
                  </a:lnTo>
                  <a:lnTo>
                    <a:pt x="207167" y="155599"/>
                  </a:lnTo>
                  <a:lnTo>
                    <a:pt x="209743" y="18814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2232041" y="5190888"/>
              <a:ext cx="133196" cy="354548"/>
            </a:xfrm>
            <a:custGeom>
              <a:avLst/>
              <a:gdLst/>
              <a:ahLst/>
              <a:cxnLst/>
              <a:rect l="0" t="0" r="0" b="0"/>
              <a:pathLst>
                <a:path w="133196" h="354548">
                  <a:moveTo>
                    <a:pt x="0" y="83889"/>
                  </a:moveTo>
                  <a:lnTo>
                    <a:pt x="14654" y="142506"/>
                  </a:lnTo>
                  <a:lnTo>
                    <a:pt x="28547" y="205342"/>
                  </a:lnTo>
                  <a:lnTo>
                    <a:pt x="36574" y="259828"/>
                  </a:lnTo>
                  <a:lnTo>
                    <a:pt x="41020" y="320027"/>
                  </a:lnTo>
                  <a:lnTo>
                    <a:pt x="41790" y="354547"/>
                  </a:lnTo>
                  <a:lnTo>
                    <a:pt x="40848" y="338129"/>
                  </a:lnTo>
                  <a:lnTo>
                    <a:pt x="30642" y="280772"/>
                  </a:lnTo>
                  <a:lnTo>
                    <a:pt x="23897" y="230352"/>
                  </a:lnTo>
                  <a:lnTo>
                    <a:pt x="18779" y="178368"/>
                  </a:lnTo>
                  <a:lnTo>
                    <a:pt x="12973" y="129040"/>
                  </a:lnTo>
                  <a:lnTo>
                    <a:pt x="14373" y="87909"/>
                  </a:lnTo>
                  <a:lnTo>
                    <a:pt x="29752" y="25710"/>
                  </a:lnTo>
                  <a:lnTo>
                    <a:pt x="40909" y="6949"/>
                  </a:lnTo>
                  <a:lnTo>
                    <a:pt x="48330" y="2180"/>
                  </a:lnTo>
                  <a:lnTo>
                    <a:pt x="65934" y="0"/>
                  </a:lnTo>
                  <a:lnTo>
                    <a:pt x="82336" y="6051"/>
                  </a:lnTo>
                  <a:lnTo>
                    <a:pt x="89986" y="10940"/>
                  </a:lnTo>
                  <a:lnTo>
                    <a:pt x="101605" y="25731"/>
                  </a:lnTo>
                  <a:lnTo>
                    <a:pt x="128414" y="76360"/>
                  </a:lnTo>
                  <a:lnTo>
                    <a:pt x="133195" y="120783"/>
                  </a:lnTo>
                  <a:lnTo>
                    <a:pt x="126553" y="161761"/>
                  </a:lnTo>
                  <a:lnTo>
                    <a:pt x="116297" y="181280"/>
                  </a:lnTo>
                  <a:lnTo>
                    <a:pt x="107947" y="187420"/>
                  </a:lnTo>
                  <a:lnTo>
                    <a:pt x="63171" y="19970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2400497" y="5198012"/>
              <a:ext cx="136871" cy="227885"/>
            </a:xfrm>
            <a:custGeom>
              <a:avLst/>
              <a:gdLst/>
              <a:ahLst/>
              <a:cxnLst/>
              <a:rect l="0" t="0" r="0" b="0"/>
              <a:pathLst>
                <a:path w="136871" h="227885">
                  <a:moveTo>
                    <a:pt x="0" y="139936"/>
                  </a:moveTo>
                  <a:lnTo>
                    <a:pt x="42692" y="136816"/>
                  </a:lnTo>
                  <a:lnTo>
                    <a:pt x="93663" y="120808"/>
                  </a:lnTo>
                  <a:lnTo>
                    <a:pt x="110258" y="109598"/>
                  </a:lnTo>
                  <a:lnTo>
                    <a:pt x="115619" y="100993"/>
                  </a:lnTo>
                  <a:lnTo>
                    <a:pt x="121576" y="78954"/>
                  </a:lnTo>
                  <a:lnTo>
                    <a:pt x="119341" y="45828"/>
                  </a:lnTo>
                  <a:lnTo>
                    <a:pt x="111142" y="27530"/>
                  </a:lnTo>
                  <a:lnTo>
                    <a:pt x="105680" y="19375"/>
                  </a:lnTo>
                  <a:lnTo>
                    <a:pt x="90253" y="7195"/>
                  </a:lnTo>
                  <a:lnTo>
                    <a:pt x="81225" y="2309"/>
                  </a:lnTo>
                  <a:lnTo>
                    <a:pt x="61837" y="0"/>
                  </a:lnTo>
                  <a:lnTo>
                    <a:pt x="51753" y="1022"/>
                  </a:lnTo>
                  <a:lnTo>
                    <a:pt x="34310" y="11516"/>
                  </a:lnTo>
                  <a:lnTo>
                    <a:pt x="19928" y="27878"/>
                  </a:lnTo>
                  <a:lnTo>
                    <a:pt x="9637" y="46849"/>
                  </a:lnTo>
                  <a:lnTo>
                    <a:pt x="1904" y="96029"/>
                  </a:lnTo>
                  <a:lnTo>
                    <a:pt x="3495" y="147684"/>
                  </a:lnTo>
                  <a:lnTo>
                    <a:pt x="14684" y="181226"/>
                  </a:lnTo>
                  <a:lnTo>
                    <a:pt x="20318" y="192029"/>
                  </a:lnTo>
                  <a:lnTo>
                    <a:pt x="35936" y="207152"/>
                  </a:lnTo>
                  <a:lnTo>
                    <a:pt x="74559" y="226393"/>
                  </a:lnTo>
                  <a:lnTo>
                    <a:pt x="95139" y="227884"/>
                  </a:lnTo>
                  <a:lnTo>
                    <a:pt x="136870" y="22416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2611067" y="5236155"/>
              <a:ext cx="126343" cy="185145"/>
            </a:xfrm>
            <a:custGeom>
              <a:avLst/>
              <a:gdLst/>
              <a:ahLst/>
              <a:cxnLst/>
              <a:rect l="0" t="0" r="0" b="0"/>
              <a:pathLst>
                <a:path w="126343" h="185145">
                  <a:moveTo>
                    <a:pt x="0" y="91264"/>
                  </a:moveTo>
                  <a:lnTo>
                    <a:pt x="14654" y="144292"/>
                  </a:lnTo>
                  <a:lnTo>
                    <a:pt x="24749" y="181196"/>
                  </a:lnTo>
                  <a:lnTo>
                    <a:pt x="24688" y="185144"/>
                  </a:lnTo>
                  <a:lnTo>
                    <a:pt x="22308" y="183097"/>
                  </a:lnTo>
                  <a:lnTo>
                    <a:pt x="14594" y="168344"/>
                  </a:lnTo>
                  <a:lnTo>
                    <a:pt x="3229" y="120745"/>
                  </a:lnTo>
                  <a:lnTo>
                    <a:pt x="638" y="66282"/>
                  </a:lnTo>
                  <a:lnTo>
                    <a:pt x="5778" y="30050"/>
                  </a:lnTo>
                  <a:lnTo>
                    <a:pt x="10871" y="21209"/>
                  </a:lnTo>
                  <a:lnTo>
                    <a:pt x="25889" y="8266"/>
                  </a:lnTo>
                  <a:lnTo>
                    <a:pt x="47381" y="1734"/>
                  </a:lnTo>
                  <a:lnTo>
                    <a:pt x="71361" y="0"/>
                  </a:lnTo>
                  <a:lnTo>
                    <a:pt x="126342" y="703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2759945" y="5253637"/>
              <a:ext cx="177506" cy="210654"/>
            </a:xfrm>
            <a:custGeom>
              <a:avLst/>
              <a:gdLst/>
              <a:ahLst/>
              <a:cxnLst/>
              <a:rect l="0" t="0" r="0" b="0"/>
              <a:pathLst>
                <a:path w="177506" h="210654">
                  <a:moveTo>
                    <a:pt x="93277" y="115896"/>
                  </a:moveTo>
                  <a:lnTo>
                    <a:pt x="101611" y="78418"/>
                  </a:lnTo>
                  <a:lnTo>
                    <a:pt x="100491" y="54786"/>
                  </a:lnTo>
                  <a:lnTo>
                    <a:pt x="86706" y="22920"/>
                  </a:lnTo>
                  <a:lnTo>
                    <a:pt x="74369" y="5944"/>
                  </a:lnTo>
                  <a:lnTo>
                    <a:pt x="65464" y="1650"/>
                  </a:lnTo>
                  <a:lnTo>
                    <a:pt x="43091" y="0"/>
                  </a:lnTo>
                  <a:lnTo>
                    <a:pt x="32914" y="4707"/>
                  </a:lnTo>
                  <a:lnTo>
                    <a:pt x="15366" y="22415"/>
                  </a:lnTo>
                  <a:lnTo>
                    <a:pt x="6008" y="45883"/>
                  </a:lnTo>
                  <a:lnTo>
                    <a:pt x="0" y="99077"/>
                  </a:lnTo>
                  <a:lnTo>
                    <a:pt x="4549" y="135089"/>
                  </a:lnTo>
                  <a:lnTo>
                    <a:pt x="13288" y="154062"/>
                  </a:lnTo>
                  <a:lnTo>
                    <a:pt x="18894" y="162397"/>
                  </a:lnTo>
                  <a:lnTo>
                    <a:pt x="27311" y="167954"/>
                  </a:lnTo>
                  <a:lnTo>
                    <a:pt x="49141" y="174128"/>
                  </a:lnTo>
                  <a:lnTo>
                    <a:pt x="59174" y="172265"/>
                  </a:lnTo>
                  <a:lnTo>
                    <a:pt x="76560" y="160836"/>
                  </a:lnTo>
                  <a:lnTo>
                    <a:pt x="93913" y="134671"/>
                  </a:lnTo>
                  <a:lnTo>
                    <a:pt x="109088" y="95342"/>
                  </a:lnTo>
                  <a:lnTo>
                    <a:pt x="110837" y="97514"/>
                  </a:lnTo>
                  <a:lnTo>
                    <a:pt x="128600" y="151761"/>
                  </a:lnTo>
                  <a:lnTo>
                    <a:pt x="141731" y="175120"/>
                  </a:lnTo>
                  <a:lnTo>
                    <a:pt x="177505" y="21065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2981760" y="5074735"/>
              <a:ext cx="29391" cy="421141"/>
            </a:xfrm>
            <a:custGeom>
              <a:avLst/>
              <a:gdLst/>
              <a:ahLst/>
              <a:cxnLst/>
              <a:rect l="0" t="0" r="0" b="0"/>
              <a:pathLst>
                <a:path w="29391" h="421141">
                  <a:moveTo>
                    <a:pt x="8333" y="0"/>
                  </a:moveTo>
                  <a:lnTo>
                    <a:pt x="0" y="37478"/>
                  </a:lnTo>
                  <a:lnTo>
                    <a:pt x="3827" y="94491"/>
                  </a:lnTo>
                  <a:lnTo>
                    <a:pt x="6998" y="156029"/>
                  </a:lnTo>
                  <a:lnTo>
                    <a:pt x="7740" y="199198"/>
                  </a:lnTo>
                  <a:lnTo>
                    <a:pt x="11277" y="253604"/>
                  </a:lnTo>
                  <a:lnTo>
                    <a:pt x="17363" y="314607"/>
                  </a:lnTo>
                  <a:lnTo>
                    <a:pt x="19735" y="373407"/>
                  </a:lnTo>
                  <a:lnTo>
                    <a:pt x="29390" y="4211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2895336" y="5243191"/>
              <a:ext cx="200043" cy="63172"/>
            </a:xfrm>
            <a:custGeom>
              <a:avLst/>
              <a:gdLst/>
              <a:ahLst/>
              <a:cxnLst/>
              <a:rect l="0" t="0" r="0" b="0"/>
              <a:pathLst>
                <a:path w="200043" h="63172">
                  <a:moveTo>
                    <a:pt x="200042" y="0"/>
                  </a:moveTo>
                  <a:lnTo>
                    <a:pt x="142778" y="11453"/>
                  </a:lnTo>
                  <a:lnTo>
                    <a:pt x="87475" y="24749"/>
                  </a:lnTo>
                  <a:lnTo>
                    <a:pt x="32014" y="45258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3095378" y="5273007"/>
              <a:ext cx="263213" cy="286040"/>
            </a:xfrm>
            <a:custGeom>
              <a:avLst/>
              <a:gdLst/>
              <a:ahLst/>
              <a:cxnLst/>
              <a:rect l="0" t="0" r="0" b="0"/>
              <a:pathLst>
                <a:path w="263213" h="286040">
                  <a:moveTo>
                    <a:pt x="0" y="96526"/>
                  </a:moveTo>
                  <a:lnTo>
                    <a:pt x="58617" y="105591"/>
                  </a:lnTo>
                  <a:lnTo>
                    <a:pt x="111621" y="104426"/>
                  </a:lnTo>
                  <a:lnTo>
                    <a:pt x="135007" y="95748"/>
                  </a:lnTo>
                  <a:lnTo>
                    <a:pt x="162315" y="72119"/>
                  </a:lnTo>
                  <a:lnTo>
                    <a:pt x="179634" y="42891"/>
                  </a:lnTo>
                  <a:lnTo>
                    <a:pt x="180587" y="33864"/>
                  </a:lnTo>
                  <a:lnTo>
                    <a:pt x="175408" y="17594"/>
                  </a:lnTo>
                  <a:lnTo>
                    <a:pt x="162187" y="5683"/>
                  </a:lnTo>
                  <a:lnTo>
                    <a:pt x="153748" y="869"/>
                  </a:lnTo>
                  <a:lnTo>
                    <a:pt x="144613" y="0"/>
                  </a:lnTo>
                  <a:lnTo>
                    <a:pt x="125103" y="5273"/>
                  </a:lnTo>
                  <a:lnTo>
                    <a:pt x="76656" y="34279"/>
                  </a:lnTo>
                  <a:lnTo>
                    <a:pt x="46207" y="67203"/>
                  </a:lnTo>
                  <a:lnTo>
                    <a:pt x="18215" y="128310"/>
                  </a:lnTo>
                  <a:lnTo>
                    <a:pt x="17064" y="149257"/>
                  </a:lnTo>
                  <a:lnTo>
                    <a:pt x="25857" y="191300"/>
                  </a:lnTo>
                  <a:lnTo>
                    <a:pt x="41066" y="217284"/>
                  </a:lnTo>
                  <a:lnTo>
                    <a:pt x="69506" y="247025"/>
                  </a:lnTo>
                  <a:lnTo>
                    <a:pt x="105862" y="267200"/>
                  </a:lnTo>
                  <a:lnTo>
                    <a:pt x="166837" y="281971"/>
                  </a:lnTo>
                  <a:lnTo>
                    <a:pt x="224288" y="285236"/>
                  </a:lnTo>
                  <a:lnTo>
                    <a:pt x="263212" y="28603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9" name="Group 98"/>
          <p:cNvGrpSpPr/>
          <p:nvPr/>
        </p:nvGrpSpPr>
        <p:grpSpPr>
          <a:xfrm>
            <a:off x="5414490" y="2221513"/>
            <a:ext cx="2561041" cy="694881"/>
            <a:chOff x="5414490" y="2221513"/>
            <a:chExt cx="2561041" cy="694881"/>
          </a:xfrm>
        </p:grpSpPr>
        <p:sp>
          <p:nvSpPr>
            <p:cNvPr id="83" name="Freeform 82"/>
            <p:cNvSpPr/>
            <p:nvPr/>
          </p:nvSpPr>
          <p:spPr>
            <a:xfrm>
              <a:off x="5590632" y="2274155"/>
              <a:ext cx="29391" cy="400084"/>
            </a:xfrm>
            <a:custGeom>
              <a:avLst/>
              <a:gdLst/>
              <a:ahLst/>
              <a:cxnLst/>
              <a:rect l="0" t="0" r="0" b="0"/>
              <a:pathLst>
                <a:path w="29391" h="400084">
                  <a:moveTo>
                    <a:pt x="21057" y="0"/>
                  </a:moveTo>
                  <a:lnTo>
                    <a:pt x="29390" y="37478"/>
                  </a:lnTo>
                  <a:lnTo>
                    <a:pt x="25562" y="94491"/>
                  </a:lnTo>
                  <a:lnTo>
                    <a:pt x="22392" y="144851"/>
                  </a:lnTo>
                  <a:lnTo>
                    <a:pt x="21452" y="202406"/>
                  </a:lnTo>
                  <a:lnTo>
                    <a:pt x="13899" y="261860"/>
                  </a:lnTo>
                  <a:lnTo>
                    <a:pt x="11195" y="324383"/>
                  </a:lnTo>
                  <a:lnTo>
                    <a:pt x="3381" y="384395"/>
                  </a:lnTo>
                  <a:lnTo>
                    <a:pt x="0" y="4000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5414490" y="2337326"/>
              <a:ext cx="207728" cy="231533"/>
            </a:xfrm>
            <a:custGeom>
              <a:avLst/>
              <a:gdLst/>
              <a:ahLst/>
              <a:cxnLst/>
              <a:rect l="0" t="0" r="0" b="0"/>
              <a:pathLst>
                <a:path w="207728" h="231533">
                  <a:moveTo>
                    <a:pt x="207727" y="147399"/>
                  </a:moveTo>
                  <a:lnTo>
                    <a:pt x="153853" y="172593"/>
                  </a:lnTo>
                  <a:lnTo>
                    <a:pt x="90636" y="203515"/>
                  </a:lnTo>
                  <a:lnTo>
                    <a:pt x="30192" y="229730"/>
                  </a:lnTo>
                  <a:lnTo>
                    <a:pt x="20350" y="231532"/>
                  </a:lnTo>
                  <a:lnTo>
                    <a:pt x="11450" y="230394"/>
                  </a:lnTo>
                  <a:lnTo>
                    <a:pt x="3176" y="227295"/>
                  </a:lnTo>
                  <a:lnTo>
                    <a:pt x="0" y="221720"/>
                  </a:lnTo>
                  <a:lnTo>
                    <a:pt x="222" y="214494"/>
                  </a:lnTo>
                  <a:lnTo>
                    <a:pt x="17448" y="166416"/>
                  </a:lnTo>
                  <a:lnTo>
                    <a:pt x="56025" y="106634"/>
                  </a:lnTo>
                  <a:lnTo>
                    <a:pt x="80357" y="44487"/>
                  </a:lnTo>
                  <a:lnTo>
                    <a:pt x="91914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5738031" y="269529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5888182" y="2305133"/>
              <a:ext cx="228876" cy="371671"/>
            </a:xfrm>
            <a:custGeom>
              <a:avLst/>
              <a:gdLst/>
              <a:ahLst/>
              <a:cxnLst/>
              <a:rect l="0" t="0" r="0" b="0"/>
              <a:pathLst>
                <a:path w="228876" h="371671">
                  <a:moveTo>
                    <a:pt x="228875" y="105893"/>
                  </a:moveTo>
                  <a:lnTo>
                    <a:pt x="228875" y="83536"/>
                  </a:lnTo>
                  <a:lnTo>
                    <a:pt x="217696" y="52865"/>
                  </a:lnTo>
                  <a:lnTo>
                    <a:pt x="170311" y="4699"/>
                  </a:lnTo>
                  <a:lnTo>
                    <a:pt x="160587" y="996"/>
                  </a:lnTo>
                  <a:lnTo>
                    <a:pt x="137304" y="0"/>
                  </a:lnTo>
                  <a:lnTo>
                    <a:pt x="103476" y="11606"/>
                  </a:lnTo>
                  <a:lnTo>
                    <a:pt x="61775" y="37658"/>
                  </a:lnTo>
                  <a:lnTo>
                    <a:pt x="29794" y="78506"/>
                  </a:lnTo>
                  <a:lnTo>
                    <a:pt x="6536" y="125699"/>
                  </a:lnTo>
                  <a:lnTo>
                    <a:pt x="0" y="169343"/>
                  </a:lnTo>
                  <a:lnTo>
                    <a:pt x="3652" y="219319"/>
                  </a:lnTo>
                  <a:lnTo>
                    <a:pt x="16537" y="280203"/>
                  </a:lnTo>
                  <a:lnTo>
                    <a:pt x="40399" y="331050"/>
                  </a:lnTo>
                  <a:lnTo>
                    <a:pt x="55030" y="347512"/>
                  </a:lnTo>
                  <a:lnTo>
                    <a:pt x="84169" y="363357"/>
                  </a:lnTo>
                  <a:lnTo>
                    <a:pt x="108799" y="371620"/>
                  </a:lnTo>
                  <a:lnTo>
                    <a:pt x="148973" y="371670"/>
                  </a:lnTo>
                  <a:lnTo>
                    <a:pt x="207818" y="35857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6195738" y="2496577"/>
              <a:ext cx="150192" cy="183175"/>
            </a:xfrm>
            <a:custGeom>
              <a:avLst/>
              <a:gdLst/>
              <a:ahLst/>
              <a:cxnLst/>
              <a:rect l="0" t="0" r="0" b="0"/>
              <a:pathLst>
                <a:path w="150192" h="183175">
                  <a:moveTo>
                    <a:pt x="121360" y="40790"/>
                  </a:moveTo>
                  <a:lnTo>
                    <a:pt x="111785" y="16744"/>
                  </a:lnTo>
                  <a:lnTo>
                    <a:pt x="101117" y="2417"/>
                  </a:lnTo>
                  <a:lnTo>
                    <a:pt x="93826" y="0"/>
                  </a:lnTo>
                  <a:lnTo>
                    <a:pt x="76367" y="3554"/>
                  </a:lnTo>
                  <a:lnTo>
                    <a:pt x="52397" y="18709"/>
                  </a:lnTo>
                  <a:lnTo>
                    <a:pt x="16237" y="54766"/>
                  </a:lnTo>
                  <a:lnTo>
                    <a:pt x="9164" y="64145"/>
                  </a:lnTo>
                  <a:lnTo>
                    <a:pt x="1305" y="90165"/>
                  </a:lnTo>
                  <a:lnTo>
                    <a:pt x="0" y="131459"/>
                  </a:lnTo>
                  <a:lnTo>
                    <a:pt x="5421" y="153617"/>
                  </a:lnTo>
                  <a:lnTo>
                    <a:pt x="15629" y="171264"/>
                  </a:lnTo>
                  <a:lnTo>
                    <a:pt x="23967" y="176906"/>
                  </a:lnTo>
                  <a:lnTo>
                    <a:pt x="45708" y="183174"/>
                  </a:lnTo>
                  <a:lnTo>
                    <a:pt x="78668" y="181114"/>
                  </a:lnTo>
                  <a:lnTo>
                    <a:pt x="96927" y="172957"/>
                  </a:lnTo>
                  <a:lnTo>
                    <a:pt x="127712" y="148656"/>
                  </a:lnTo>
                  <a:lnTo>
                    <a:pt x="143649" y="122663"/>
                  </a:lnTo>
                  <a:lnTo>
                    <a:pt x="150191" y="87146"/>
                  </a:lnTo>
                  <a:lnTo>
                    <a:pt x="145483" y="63733"/>
                  </a:lnTo>
                  <a:lnTo>
                    <a:pt x="131889" y="3026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6401326" y="2533223"/>
              <a:ext cx="134105" cy="172601"/>
            </a:xfrm>
            <a:custGeom>
              <a:avLst/>
              <a:gdLst/>
              <a:ahLst/>
              <a:cxnLst/>
              <a:rect l="0" t="0" r="0" b="0"/>
              <a:pathLst>
                <a:path w="134105" h="172601">
                  <a:moveTo>
                    <a:pt x="0" y="56787"/>
                  </a:moveTo>
                  <a:lnTo>
                    <a:pt x="9065" y="115404"/>
                  </a:lnTo>
                  <a:lnTo>
                    <a:pt x="10095" y="155783"/>
                  </a:lnTo>
                  <a:lnTo>
                    <a:pt x="9070" y="160219"/>
                  </a:lnTo>
                  <a:lnTo>
                    <a:pt x="7217" y="158497"/>
                  </a:lnTo>
                  <a:lnTo>
                    <a:pt x="3207" y="144106"/>
                  </a:lnTo>
                  <a:lnTo>
                    <a:pt x="2120" y="109695"/>
                  </a:lnTo>
                  <a:lnTo>
                    <a:pt x="14780" y="47911"/>
                  </a:lnTo>
                  <a:lnTo>
                    <a:pt x="30375" y="15163"/>
                  </a:lnTo>
                  <a:lnTo>
                    <a:pt x="38968" y="7980"/>
                  </a:lnTo>
                  <a:lnTo>
                    <a:pt x="60993" y="0"/>
                  </a:lnTo>
                  <a:lnTo>
                    <a:pt x="71078" y="212"/>
                  </a:lnTo>
                  <a:lnTo>
                    <a:pt x="88522" y="6686"/>
                  </a:lnTo>
                  <a:lnTo>
                    <a:pt x="111497" y="29074"/>
                  </a:lnTo>
                  <a:lnTo>
                    <a:pt x="127533" y="63524"/>
                  </a:lnTo>
                  <a:lnTo>
                    <a:pt x="134104" y="103367"/>
                  </a:lnTo>
                  <a:lnTo>
                    <a:pt x="128173" y="155035"/>
                  </a:lnTo>
                  <a:lnTo>
                    <a:pt x="126343" y="1726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6606307" y="2232041"/>
              <a:ext cx="47704" cy="484312"/>
            </a:xfrm>
            <a:custGeom>
              <a:avLst/>
              <a:gdLst/>
              <a:ahLst/>
              <a:cxnLst/>
              <a:rect l="0" t="0" r="0" b="0"/>
              <a:pathLst>
                <a:path w="47704" h="484312">
                  <a:moveTo>
                    <a:pt x="5589" y="0"/>
                  </a:moveTo>
                  <a:lnTo>
                    <a:pt x="0" y="16768"/>
                  </a:lnTo>
                  <a:lnTo>
                    <a:pt x="3272" y="69516"/>
                  </a:lnTo>
                  <a:lnTo>
                    <a:pt x="4902" y="115614"/>
                  </a:lnTo>
                  <a:lnTo>
                    <a:pt x="5284" y="157059"/>
                  </a:lnTo>
                  <a:lnTo>
                    <a:pt x="5453" y="202775"/>
                  </a:lnTo>
                  <a:lnTo>
                    <a:pt x="8668" y="265192"/>
                  </a:lnTo>
                  <a:lnTo>
                    <a:pt x="17030" y="319561"/>
                  </a:lnTo>
                  <a:lnTo>
                    <a:pt x="23796" y="380124"/>
                  </a:lnTo>
                  <a:lnTo>
                    <a:pt x="28922" y="433164"/>
                  </a:lnTo>
                  <a:lnTo>
                    <a:pt x="37849" y="464867"/>
                  </a:lnTo>
                  <a:lnTo>
                    <a:pt x="47703" y="4843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6496083" y="2421554"/>
              <a:ext cx="284270" cy="52644"/>
            </a:xfrm>
            <a:custGeom>
              <a:avLst/>
              <a:gdLst/>
              <a:ahLst/>
              <a:cxnLst/>
              <a:rect l="0" t="0" r="0" b="0"/>
              <a:pathLst>
                <a:path w="284270" h="52644">
                  <a:moveTo>
                    <a:pt x="284269" y="0"/>
                  </a:moveTo>
                  <a:lnTo>
                    <a:pt x="225652" y="5589"/>
                  </a:lnTo>
                  <a:lnTo>
                    <a:pt x="162815" y="21331"/>
                  </a:lnTo>
                  <a:lnTo>
                    <a:pt x="114142" y="28547"/>
                  </a:lnTo>
                  <a:lnTo>
                    <a:pt x="50882" y="36575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6759295" y="2590010"/>
              <a:ext cx="21058" cy="157928"/>
            </a:xfrm>
            <a:custGeom>
              <a:avLst/>
              <a:gdLst/>
              <a:ahLst/>
              <a:cxnLst/>
              <a:rect l="0" t="0" r="0" b="0"/>
              <a:pathLst>
                <a:path w="21058" h="157928">
                  <a:moveTo>
                    <a:pt x="0" y="0"/>
                  </a:moveTo>
                  <a:lnTo>
                    <a:pt x="5589" y="62093"/>
                  </a:lnTo>
                  <a:lnTo>
                    <a:pt x="16789" y="118373"/>
                  </a:lnTo>
                  <a:lnTo>
                    <a:pt x="21057" y="1579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6790880" y="2463668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6875109" y="2495077"/>
              <a:ext cx="336913" cy="243345"/>
            </a:xfrm>
            <a:custGeom>
              <a:avLst/>
              <a:gdLst/>
              <a:ahLst/>
              <a:cxnLst/>
              <a:rect l="0" t="0" r="0" b="0"/>
              <a:pathLst>
                <a:path w="336913" h="243345">
                  <a:moveTo>
                    <a:pt x="0" y="94933"/>
                  </a:moveTo>
                  <a:lnTo>
                    <a:pt x="8333" y="149078"/>
                  </a:lnTo>
                  <a:lnTo>
                    <a:pt x="15684" y="204024"/>
                  </a:lnTo>
                  <a:lnTo>
                    <a:pt x="26061" y="243344"/>
                  </a:lnTo>
                  <a:lnTo>
                    <a:pt x="21650" y="190207"/>
                  </a:lnTo>
                  <a:lnTo>
                    <a:pt x="21173" y="136456"/>
                  </a:lnTo>
                  <a:lnTo>
                    <a:pt x="23448" y="108708"/>
                  </a:lnTo>
                  <a:lnTo>
                    <a:pt x="32258" y="80778"/>
                  </a:lnTo>
                  <a:lnTo>
                    <a:pt x="47092" y="62126"/>
                  </a:lnTo>
                  <a:lnTo>
                    <a:pt x="55961" y="55514"/>
                  </a:lnTo>
                  <a:lnTo>
                    <a:pt x="65383" y="52276"/>
                  </a:lnTo>
                  <a:lnTo>
                    <a:pt x="85211" y="51798"/>
                  </a:lnTo>
                  <a:lnTo>
                    <a:pt x="94242" y="55648"/>
                  </a:lnTo>
                  <a:lnTo>
                    <a:pt x="110515" y="69284"/>
                  </a:lnTo>
                  <a:lnTo>
                    <a:pt x="145195" y="127040"/>
                  </a:lnTo>
                  <a:lnTo>
                    <a:pt x="159370" y="187563"/>
                  </a:lnTo>
                  <a:lnTo>
                    <a:pt x="162399" y="198800"/>
                  </a:lnTo>
                  <a:lnTo>
                    <a:pt x="164417" y="201612"/>
                  </a:lnTo>
                  <a:lnTo>
                    <a:pt x="165764" y="198808"/>
                  </a:lnTo>
                  <a:lnTo>
                    <a:pt x="173513" y="166274"/>
                  </a:lnTo>
                  <a:lnTo>
                    <a:pt x="194131" y="136348"/>
                  </a:lnTo>
                  <a:lnTo>
                    <a:pt x="253089" y="97534"/>
                  </a:lnTo>
                  <a:lnTo>
                    <a:pt x="301236" y="56249"/>
                  </a:lnTo>
                  <a:lnTo>
                    <a:pt x="309357" y="36016"/>
                  </a:lnTo>
                  <a:lnTo>
                    <a:pt x="311523" y="24069"/>
                  </a:lnTo>
                  <a:lnTo>
                    <a:pt x="309457" y="14935"/>
                  </a:lnTo>
                  <a:lnTo>
                    <a:pt x="304571" y="7676"/>
                  </a:lnTo>
                  <a:lnTo>
                    <a:pt x="297804" y="1667"/>
                  </a:lnTo>
                  <a:lnTo>
                    <a:pt x="289783" y="0"/>
                  </a:lnTo>
                  <a:lnTo>
                    <a:pt x="271512" y="4387"/>
                  </a:lnTo>
                  <a:lnTo>
                    <a:pt x="247084" y="20012"/>
                  </a:lnTo>
                  <a:lnTo>
                    <a:pt x="235377" y="39018"/>
                  </a:lnTo>
                  <a:lnTo>
                    <a:pt x="218330" y="89347"/>
                  </a:lnTo>
                  <a:lnTo>
                    <a:pt x="213273" y="143179"/>
                  </a:lnTo>
                  <a:lnTo>
                    <a:pt x="220598" y="177858"/>
                  </a:lnTo>
                  <a:lnTo>
                    <a:pt x="231015" y="199639"/>
                  </a:lnTo>
                  <a:lnTo>
                    <a:pt x="246562" y="214778"/>
                  </a:lnTo>
                  <a:lnTo>
                    <a:pt x="285139" y="234030"/>
                  </a:lnTo>
                  <a:lnTo>
                    <a:pt x="305713" y="235522"/>
                  </a:lnTo>
                  <a:lnTo>
                    <a:pt x="336912" y="23180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7285720" y="2558441"/>
              <a:ext cx="157928" cy="221083"/>
            </a:xfrm>
            <a:custGeom>
              <a:avLst/>
              <a:gdLst/>
              <a:ahLst/>
              <a:cxnLst/>
              <a:rect l="0" t="0" r="0" b="0"/>
              <a:pathLst>
                <a:path w="157928" h="221083">
                  <a:moveTo>
                    <a:pt x="0" y="42097"/>
                  </a:moveTo>
                  <a:lnTo>
                    <a:pt x="5589" y="100714"/>
                  </a:lnTo>
                  <a:lnTo>
                    <a:pt x="10723" y="160954"/>
                  </a:lnTo>
                  <a:lnTo>
                    <a:pt x="15684" y="186170"/>
                  </a:lnTo>
                  <a:lnTo>
                    <a:pt x="15135" y="190788"/>
                  </a:lnTo>
                  <a:lnTo>
                    <a:pt x="12429" y="190358"/>
                  </a:lnTo>
                  <a:lnTo>
                    <a:pt x="8286" y="186561"/>
                  </a:lnTo>
                  <a:lnTo>
                    <a:pt x="3683" y="166745"/>
                  </a:lnTo>
                  <a:lnTo>
                    <a:pt x="728" y="111953"/>
                  </a:lnTo>
                  <a:lnTo>
                    <a:pt x="8549" y="57239"/>
                  </a:lnTo>
                  <a:lnTo>
                    <a:pt x="19171" y="23577"/>
                  </a:lnTo>
                  <a:lnTo>
                    <a:pt x="30357" y="6180"/>
                  </a:lnTo>
                  <a:lnTo>
                    <a:pt x="37785" y="1775"/>
                  </a:lnTo>
                  <a:lnTo>
                    <a:pt x="55397" y="0"/>
                  </a:lnTo>
                  <a:lnTo>
                    <a:pt x="71804" y="6230"/>
                  </a:lnTo>
                  <a:lnTo>
                    <a:pt x="101401" y="29293"/>
                  </a:lnTo>
                  <a:lnTo>
                    <a:pt x="122721" y="60660"/>
                  </a:lnTo>
                  <a:lnTo>
                    <a:pt x="142481" y="120417"/>
                  </a:lnTo>
                  <a:lnTo>
                    <a:pt x="154530" y="178494"/>
                  </a:lnTo>
                  <a:lnTo>
                    <a:pt x="157927" y="22108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7538404" y="2221513"/>
              <a:ext cx="10530" cy="568539"/>
            </a:xfrm>
            <a:custGeom>
              <a:avLst/>
              <a:gdLst/>
              <a:ahLst/>
              <a:cxnLst/>
              <a:rect l="0" t="0" r="0" b="0"/>
              <a:pathLst>
                <a:path w="10530" h="568539">
                  <a:moveTo>
                    <a:pt x="10529" y="0"/>
                  </a:moveTo>
                  <a:lnTo>
                    <a:pt x="3293" y="44367"/>
                  </a:lnTo>
                  <a:lnTo>
                    <a:pt x="976" y="103092"/>
                  </a:lnTo>
                  <a:lnTo>
                    <a:pt x="289" y="152858"/>
                  </a:lnTo>
                  <a:lnTo>
                    <a:pt x="86" y="202959"/>
                  </a:lnTo>
                  <a:lnTo>
                    <a:pt x="17" y="265522"/>
                  </a:lnTo>
                  <a:lnTo>
                    <a:pt x="3" y="328269"/>
                  </a:lnTo>
                  <a:lnTo>
                    <a:pt x="0" y="386894"/>
                  </a:lnTo>
                  <a:lnTo>
                    <a:pt x="3120" y="447347"/>
                  </a:lnTo>
                  <a:lnTo>
                    <a:pt x="9065" y="504955"/>
                  </a:lnTo>
                  <a:lnTo>
                    <a:pt x="9878" y="532090"/>
                  </a:lnTo>
                  <a:lnTo>
                    <a:pt x="10529" y="56853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7401534" y="2442611"/>
              <a:ext cx="284270" cy="21058"/>
            </a:xfrm>
            <a:custGeom>
              <a:avLst/>
              <a:gdLst/>
              <a:ahLst/>
              <a:cxnLst/>
              <a:rect l="0" t="0" r="0" b="0"/>
              <a:pathLst>
                <a:path w="284270" h="21058">
                  <a:moveTo>
                    <a:pt x="284269" y="0"/>
                  </a:moveTo>
                  <a:lnTo>
                    <a:pt x="230124" y="0"/>
                  </a:lnTo>
                  <a:lnTo>
                    <a:pt x="182828" y="3120"/>
                  </a:lnTo>
                  <a:lnTo>
                    <a:pt x="127480" y="8333"/>
                  </a:lnTo>
                  <a:lnTo>
                    <a:pt x="77156" y="9878"/>
                  </a:lnTo>
                  <a:lnTo>
                    <a:pt x="15879" y="1767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7677408" y="2621014"/>
              <a:ext cx="229494" cy="232184"/>
            </a:xfrm>
            <a:custGeom>
              <a:avLst/>
              <a:gdLst/>
              <a:ahLst/>
              <a:cxnLst/>
              <a:rect l="0" t="0" r="0" b="0"/>
              <a:pathLst>
                <a:path w="229494" h="232184">
                  <a:moveTo>
                    <a:pt x="61038" y="147980"/>
                  </a:moveTo>
                  <a:lnTo>
                    <a:pt x="66627" y="164748"/>
                  </a:lnTo>
                  <a:lnTo>
                    <a:pt x="70612" y="166178"/>
                  </a:lnTo>
                  <a:lnTo>
                    <a:pt x="75610" y="163622"/>
                  </a:lnTo>
                  <a:lnTo>
                    <a:pt x="86231" y="151422"/>
                  </a:lnTo>
                  <a:lnTo>
                    <a:pt x="94852" y="134302"/>
                  </a:lnTo>
                  <a:lnTo>
                    <a:pt x="95103" y="93755"/>
                  </a:lnTo>
                  <a:lnTo>
                    <a:pt x="81496" y="33345"/>
                  </a:lnTo>
                  <a:lnTo>
                    <a:pt x="78186" y="22424"/>
                  </a:lnTo>
                  <a:lnTo>
                    <a:pt x="72470" y="13973"/>
                  </a:lnTo>
                  <a:lnTo>
                    <a:pt x="56760" y="1464"/>
                  </a:lnTo>
                  <a:lnTo>
                    <a:pt x="47657" y="0"/>
                  </a:lnTo>
                  <a:lnTo>
                    <a:pt x="28185" y="4612"/>
                  </a:lnTo>
                  <a:lnTo>
                    <a:pt x="20419" y="11458"/>
                  </a:lnTo>
                  <a:lnTo>
                    <a:pt x="8670" y="31542"/>
                  </a:lnTo>
                  <a:lnTo>
                    <a:pt x="0" y="89799"/>
                  </a:lnTo>
                  <a:lnTo>
                    <a:pt x="1408" y="147579"/>
                  </a:lnTo>
                  <a:lnTo>
                    <a:pt x="12564" y="186856"/>
                  </a:lnTo>
                  <a:lnTo>
                    <a:pt x="18193" y="198464"/>
                  </a:lnTo>
                  <a:lnTo>
                    <a:pt x="19607" y="208542"/>
                  </a:lnTo>
                  <a:lnTo>
                    <a:pt x="14938" y="225980"/>
                  </a:lnTo>
                  <a:lnTo>
                    <a:pt x="19776" y="230395"/>
                  </a:lnTo>
                  <a:lnTo>
                    <a:pt x="43869" y="232183"/>
                  </a:lnTo>
                  <a:lnTo>
                    <a:pt x="55440" y="228682"/>
                  </a:lnTo>
                  <a:lnTo>
                    <a:pt x="74538" y="215433"/>
                  </a:lnTo>
                  <a:lnTo>
                    <a:pt x="87704" y="194727"/>
                  </a:lnTo>
                  <a:lnTo>
                    <a:pt x="105689" y="143306"/>
                  </a:lnTo>
                  <a:lnTo>
                    <a:pt x="113271" y="97447"/>
                  </a:lnTo>
                  <a:lnTo>
                    <a:pt x="115748" y="99084"/>
                  </a:lnTo>
                  <a:lnTo>
                    <a:pt x="127941" y="117505"/>
                  </a:lnTo>
                  <a:lnTo>
                    <a:pt x="173560" y="165593"/>
                  </a:lnTo>
                  <a:lnTo>
                    <a:pt x="181676" y="169081"/>
                  </a:lnTo>
                  <a:lnTo>
                    <a:pt x="200052" y="169837"/>
                  </a:lnTo>
                  <a:lnTo>
                    <a:pt x="207526" y="167231"/>
                  </a:lnTo>
                  <a:lnTo>
                    <a:pt x="229493" y="14798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7938487" y="2337326"/>
              <a:ext cx="37044" cy="579068"/>
            </a:xfrm>
            <a:custGeom>
              <a:avLst/>
              <a:gdLst/>
              <a:ahLst/>
              <a:cxnLst/>
              <a:rect l="0" t="0" r="0" b="0"/>
              <a:pathLst>
                <a:path w="37044" h="579068">
                  <a:moveTo>
                    <a:pt x="10528" y="0"/>
                  </a:moveTo>
                  <a:lnTo>
                    <a:pt x="4463" y="43197"/>
                  </a:lnTo>
                  <a:lnTo>
                    <a:pt x="8211" y="98197"/>
                  </a:lnTo>
                  <a:lnTo>
                    <a:pt x="11012" y="157777"/>
                  </a:lnTo>
                  <a:lnTo>
                    <a:pt x="17560" y="211825"/>
                  </a:lnTo>
                  <a:lnTo>
                    <a:pt x="20021" y="259165"/>
                  </a:lnTo>
                  <a:lnTo>
                    <a:pt x="21920" y="308546"/>
                  </a:lnTo>
                  <a:lnTo>
                    <a:pt x="29330" y="367747"/>
                  </a:lnTo>
                  <a:lnTo>
                    <a:pt x="31140" y="424501"/>
                  </a:lnTo>
                  <a:lnTo>
                    <a:pt x="37043" y="461130"/>
                  </a:lnTo>
                  <a:lnTo>
                    <a:pt x="27381" y="492726"/>
                  </a:lnTo>
                  <a:lnTo>
                    <a:pt x="8113" y="540616"/>
                  </a:lnTo>
                  <a:lnTo>
                    <a:pt x="0" y="57906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8" name="Group 107"/>
          <p:cNvGrpSpPr/>
          <p:nvPr/>
        </p:nvGrpSpPr>
        <p:grpSpPr>
          <a:xfrm>
            <a:off x="5417839" y="3400704"/>
            <a:ext cx="1594141" cy="558012"/>
            <a:chOff x="5417839" y="3400704"/>
            <a:chExt cx="1594141" cy="558012"/>
          </a:xfrm>
        </p:grpSpPr>
        <p:sp>
          <p:nvSpPr>
            <p:cNvPr id="100" name="Freeform 99"/>
            <p:cNvSpPr/>
            <p:nvPr/>
          </p:nvSpPr>
          <p:spPr>
            <a:xfrm>
              <a:off x="5417839" y="3453347"/>
              <a:ext cx="276150" cy="423620"/>
            </a:xfrm>
            <a:custGeom>
              <a:avLst/>
              <a:gdLst/>
              <a:ahLst/>
              <a:cxnLst/>
              <a:rect l="0" t="0" r="0" b="0"/>
              <a:pathLst>
                <a:path w="276150" h="423620">
                  <a:moveTo>
                    <a:pt x="193850" y="0"/>
                  </a:moveTo>
                  <a:lnTo>
                    <a:pt x="156764" y="34747"/>
                  </a:lnTo>
                  <a:lnTo>
                    <a:pt x="138763" y="43909"/>
                  </a:lnTo>
                  <a:lnTo>
                    <a:pt x="97719" y="50055"/>
                  </a:lnTo>
                  <a:lnTo>
                    <a:pt x="41023" y="43726"/>
                  </a:lnTo>
                  <a:lnTo>
                    <a:pt x="17133" y="37761"/>
                  </a:lnTo>
                  <a:lnTo>
                    <a:pt x="9358" y="40381"/>
                  </a:lnTo>
                  <a:lnTo>
                    <a:pt x="4175" y="46808"/>
                  </a:lnTo>
                  <a:lnTo>
                    <a:pt x="719" y="55772"/>
                  </a:lnTo>
                  <a:lnTo>
                    <a:pt x="0" y="75090"/>
                  </a:lnTo>
                  <a:lnTo>
                    <a:pt x="13341" y="133761"/>
                  </a:lnTo>
                  <a:lnTo>
                    <a:pt x="24326" y="156545"/>
                  </a:lnTo>
                  <a:lnTo>
                    <a:pt x="30531" y="161685"/>
                  </a:lnTo>
                  <a:lnTo>
                    <a:pt x="37008" y="162772"/>
                  </a:lnTo>
                  <a:lnTo>
                    <a:pt x="43665" y="161157"/>
                  </a:lnTo>
                  <a:lnTo>
                    <a:pt x="90708" y="134492"/>
                  </a:lnTo>
                  <a:lnTo>
                    <a:pt x="110575" y="133083"/>
                  </a:lnTo>
                  <a:lnTo>
                    <a:pt x="151924" y="141711"/>
                  </a:lnTo>
                  <a:lnTo>
                    <a:pt x="214923" y="176208"/>
                  </a:lnTo>
                  <a:lnTo>
                    <a:pt x="256099" y="230452"/>
                  </a:lnTo>
                  <a:lnTo>
                    <a:pt x="268310" y="253332"/>
                  </a:lnTo>
                  <a:lnTo>
                    <a:pt x="276149" y="306147"/>
                  </a:lnTo>
                  <a:lnTo>
                    <a:pt x="274881" y="332597"/>
                  </a:lnTo>
                  <a:lnTo>
                    <a:pt x="255003" y="378174"/>
                  </a:lnTo>
                  <a:lnTo>
                    <a:pt x="240916" y="397364"/>
                  </a:lnTo>
                  <a:lnTo>
                    <a:pt x="222957" y="409793"/>
                  </a:lnTo>
                  <a:lnTo>
                    <a:pt x="187526" y="423367"/>
                  </a:lnTo>
                  <a:lnTo>
                    <a:pt x="147393" y="423619"/>
                  </a:lnTo>
                  <a:lnTo>
                    <a:pt x="92499" y="410014"/>
                  </a:lnTo>
                  <a:lnTo>
                    <a:pt x="67508" y="4000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5822259" y="3842901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6099293" y="3505989"/>
              <a:ext cx="17765" cy="410613"/>
            </a:xfrm>
            <a:custGeom>
              <a:avLst/>
              <a:gdLst/>
              <a:ahLst/>
              <a:cxnLst/>
              <a:rect l="0" t="0" r="0" b="0"/>
              <a:pathLst>
                <a:path w="17765" h="410613">
                  <a:moveTo>
                    <a:pt x="7235" y="0"/>
                  </a:moveTo>
                  <a:lnTo>
                    <a:pt x="0" y="27556"/>
                  </a:lnTo>
                  <a:lnTo>
                    <a:pt x="477" y="80659"/>
                  </a:lnTo>
                  <a:lnTo>
                    <a:pt x="11489" y="142405"/>
                  </a:lnTo>
                  <a:lnTo>
                    <a:pt x="14975" y="184564"/>
                  </a:lnTo>
                  <a:lnTo>
                    <a:pt x="16524" y="230597"/>
                  </a:lnTo>
                  <a:lnTo>
                    <a:pt x="17213" y="278353"/>
                  </a:lnTo>
                  <a:lnTo>
                    <a:pt x="17601" y="340098"/>
                  </a:lnTo>
                  <a:lnTo>
                    <a:pt x="17691" y="371084"/>
                  </a:lnTo>
                  <a:lnTo>
                    <a:pt x="17764" y="4106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5948600" y="3422308"/>
              <a:ext cx="396186" cy="304781"/>
            </a:xfrm>
            <a:custGeom>
              <a:avLst/>
              <a:gdLst/>
              <a:ahLst/>
              <a:cxnLst/>
              <a:rect l="0" t="0" r="0" b="0"/>
              <a:pathLst>
                <a:path w="396186" h="304781">
                  <a:moveTo>
                    <a:pt x="1" y="125795"/>
                  </a:moveTo>
                  <a:lnTo>
                    <a:pt x="0" y="103438"/>
                  </a:lnTo>
                  <a:lnTo>
                    <a:pt x="11179" y="72768"/>
                  </a:lnTo>
                  <a:lnTo>
                    <a:pt x="29309" y="47042"/>
                  </a:lnTo>
                  <a:lnTo>
                    <a:pt x="60677" y="24602"/>
                  </a:lnTo>
                  <a:lnTo>
                    <a:pt x="119264" y="11700"/>
                  </a:lnTo>
                  <a:lnTo>
                    <a:pt x="170178" y="2219"/>
                  </a:lnTo>
                  <a:lnTo>
                    <a:pt x="224949" y="0"/>
                  </a:lnTo>
                  <a:lnTo>
                    <a:pt x="261234" y="5204"/>
                  </a:lnTo>
                  <a:lnTo>
                    <a:pt x="317145" y="38871"/>
                  </a:lnTo>
                  <a:lnTo>
                    <a:pt x="355885" y="74700"/>
                  </a:lnTo>
                  <a:lnTo>
                    <a:pt x="391312" y="137630"/>
                  </a:lnTo>
                  <a:lnTo>
                    <a:pt x="396185" y="163030"/>
                  </a:lnTo>
                  <a:lnTo>
                    <a:pt x="392112" y="186798"/>
                  </a:lnTo>
                  <a:lnTo>
                    <a:pt x="370433" y="230652"/>
                  </a:lnTo>
                  <a:lnTo>
                    <a:pt x="350484" y="256949"/>
                  </a:lnTo>
                  <a:lnTo>
                    <a:pt x="318577" y="279559"/>
                  </a:lnTo>
                  <a:lnTo>
                    <a:pt x="259808" y="298585"/>
                  </a:lnTo>
                  <a:lnTo>
                    <a:pt x="210571" y="30478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6277287" y="3721499"/>
              <a:ext cx="182837" cy="208610"/>
            </a:xfrm>
            <a:custGeom>
              <a:avLst/>
              <a:gdLst/>
              <a:ahLst/>
              <a:cxnLst/>
              <a:rect l="0" t="0" r="0" b="0"/>
              <a:pathLst>
                <a:path w="182837" h="208610">
                  <a:moveTo>
                    <a:pt x="102982" y="5589"/>
                  </a:moveTo>
                  <a:lnTo>
                    <a:pt x="86214" y="0"/>
                  </a:lnTo>
                  <a:lnTo>
                    <a:pt x="68624" y="3494"/>
                  </a:lnTo>
                  <a:lnTo>
                    <a:pt x="42109" y="18616"/>
                  </a:lnTo>
                  <a:lnTo>
                    <a:pt x="27964" y="32436"/>
                  </a:lnTo>
                  <a:lnTo>
                    <a:pt x="5467" y="80051"/>
                  </a:lnTo>
                  <a:lnTo>
                    <a:pt x="0" y="122278"/>
                  </a:lnTo>
                  <a:lnTo>
                    <a:pt x="4960" y="148698"/>
                  </a:lnTo>
                  <a:lnTo>
                    <a:pt x="20906" y="180183"/>
                  </a:lnTo>
                  <a:lnTo>
                    <a:pt x="34918" y="195490"/>
                  </a:lnTo>
                  <a:lnTo>
                    <a:pt x="52844" y="206193"/>
                  </a:lnTo>
                  <a:lnTo>
                    <a:pt x="75629" y="208609"/>
                  </a:lnTo>
                  <a:lnTo>
                    <a:pt x="100184" y="204615"/>
                  </a:lnTo>
                  <a:lnTo>
                    <a:pt x="132569" y="189211"/>
                  </a:lnTo>
                  <a:lnTo>
                    <a:pt x="149667" y="176496"/>
                  </a:lnTo>
                  <a:lnTo>
                    <a:pt x="172447" y="145005"/>
                  </a:lnTo>
                  <a:lnTo>
                    <a:pt x="182836" y="100450"/>
                  </a:lnTo>
                  <a:lnTo>
                    <a:pt x="180325" y="55793"/>
                  </a:lnTo>
                  <a:lnTo>
                    <a:pt x="172062" y="36480"/>
                  </a:lnTo>
                  <a:lnTo>
                    <a:pt x="155624" y="1611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6496082" y="3400704"/>
              <a:ext cx="21059" cy="558012"/>
            </a:xfrm>
            <a:custGeom>
              <a:avLst/>
              <a:gdLst/>
              <a:ahLst/>
              <a:cxnLst/>
              <a:rect l="0" t="0" r="0" b="0"/>
              <a:pathLst>
                <a:path w="21059" h="558012">
                  <a:moveTo>
                    <a:pt x="1" y="0"/>
                  </a:moveTo>
                  <a:lnTo>
                    <a:pt x="0" y="48931"/>
                  </a:lnTo>
                  <a:lnTo>
                    <a:pt x="0" y="99896"/>
                  </a:lnTo>
                  <a:lnTo>
                    <a:pt x="0" y="162570"/>
                  </a:lnTo>
                  <a:lnTo>
                    <a:pt x="3120" y="223644"/>
                  </a:lnTo>
                  <a:lnTo>
                    <a:pt x="9065" y="286202"/>
                  </a:lnTo>
                  <a:lnTo>
                    <a:pt x="11409" y="347129"/>
                  </a:lnTo>
                  <a:lnTo>
                    <a:pt x="17679" y="409999"/>
                  </a:lnTo>
                  <a:lnTo>
                    <a:pt x="20057" y="471261"/>
                  </a:lnTo>
                  <a:lnTo>
                    <a:pt x="20860" y="528830"/>
                  </a:lnTo>
                  <a:lnTo>
                    <a:pt x="21058" y="5580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6562004" y="3690815"/>
              <a:ext cx="207820" cy="233379"/>
            </a:xfrm>
            <a:custGeom>
              <a:avLst/>
              <a:gdLst/>
              <a:ahLst/>
              <a:cxnLst/>
              <a:rect l="0" t="0" r="0" b="0"/>
              <a:pathLst>
                <a:path w="207820" h="233379">
                  <a:moveTo>
                    <a:pt x="144649" y="67858"/>
                  </a:moveTo>
                  <a:lnTo>
                    <a:pt x="129994" y="14831"/>
                  </a:lnTo>
                  <a:lnTo>
                    <a:pt x="123180" y="7940"/>
                  </a:lnTo>
                  <a:lnTo>
                    <a:pt x="103132" y="284"/>
                  </a:lnTo>
                  <a:lnTo>
                    <a:pt x="81743" y="0"/>
                  </a:lnTo>
                  <a:lnTo>
                    <a:pt x="71126" y="1563"/>
                  </a:lnTo>
                  <a:lnTo>
                    <a:pt x="53090" y="12657"/>
                  </a:lnTo>
                  <a:lnTo>
                    <a:pt x="29782" y="41754"/>
                  </a:lnTo>
                  <a:lnTo>
                    <a:pt x="6536" y="87918"/>
                  </a:lnTo>
                  <a:lnTo>
                    <a:pt x="0" y="125795"/>
                  </a:lnTo>
                  <a:lnTo>
                    <a:pt x="3654" y="166653"/>
                  </a:lnTo>
                  <a:lnTo>
                    <a:pt x="17735" y="202806"/>
                  </a:lnTo>
                  <a:lnTo>
                    <a:pt x="36725" y="230155"/>
                  </a:lnTo>
                  <a:lnTo>
                    <a:pt x="44623" y="233378"/>
                  </a:lnTo>
                  <a:lnTo>
                    <a:pt x="53398" y="233187"/>
                  </a:lnTo>
                  <a:lnTo>
                    <a:pt x="62758" y="230720"/>
                  </a:lnTo>
                  <a:lnTo>
                    <a:pt x="70167" y="225566"/>
                  </a:lnTo>
                  <a:lnTo>
                    <a:pt x="81521" y="210480"/>
                  </a:lnTo>
                  <a:lnTo>
                    <a:pt x="102078" y="153652"/>
                  </a:lnTo>
                  <a:lnTo>
                    <a:pt x="105740" y="142602"/>
                  </a:lnTo>
                  <a:lnTo>
                    <a:pt x="110521" y="138744"/>
                  </a:lnTo>
                  <a:lnTo>
                    <a:pt x="116047" y="139682"/>
                  </a:lnTo>
                  <a:lnTo>
                    <a:pt x="128427" y="150083"/>
                  </a:lnTo>
                  <a:lnTo>
                    <a:pt x="141728" y="166404"/>
                  </a:lnTo>
                  <a:lnTo>
                    <a:pt x="161678" y="175997"/>
                  </a:lnTo>
                  <a:lnTo>
                    <a:pt x="182633" y="179091"/>
                  </a:lnTo>
                  <a:lnTo>
                    <a:pt x="207819" y="17314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6801409" y="3590217"/>
              <a:ext cx="210571" cy="302811"/>
            </a:xfrm>
            <a:custGeom>
              <a:avLst/>
              <a:gdLst/>
              <a:ahLst/>
              <a:cxnLst/>
              <a:rect l="0" t="0" r="0" b="0"/>
              <a:pathLst>
                <a:path w="210571" h="302811">
                  <a:moveTo>
                    <a:pt x="0" y="115814"/>
                  </a:moveTo>
                  <a:lnTo>
                    <a:pt x="3120" y="169958"/>
                  </a:lnTo>
                  <a:lnTo>
                    <a:pt x="9065" y="224905"/>
                  </a:lnTo>
                  <a:lnTo>
                    <a:pt x="18669" y="286504"/>
                  </a:lnTo>
                  <a:lnTo>
                    <a:pt x="19996" y="302810"/>
                  </a:lnTo>
                  <a:lnTo>
                    <a:pt x="19573" y="280275"/>
                  </a:lnTo>
                  <a:lnTo>
                    <a:pt x="9542" y="227025"/>
                  </a:lnTo>
                  <a:lnTo>
                    <a:pt x="1885" y="166117"/>
                  </a:lnTo>
                  <a:lnTo>
                    <a:pt x="2712" y="110196"/>
                  </a:lnTo>
                  <a:lnTo>
                    <a:pt x="16922" y="76325"/>
                  </a:lnTo>
                  <a:lnTo>
                    <a:pt x="29358" y="58879"/>
                  </a:lnTo>
                  <a:lnTo>
                    <a:pt x="45804" y="46446"/>
                  </a:lnTo>
                  <a:lnTo>
                    <a:pt x="103647" y="25137"/>
                  </a:lnTo>
                  <a:lnTo>
                    <a:pt x="158297" y="10641"/>
                  </a:lnTo>
                  <a:lnTo>
                    <a:pt x="21057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1" name="Group 120"/>
          <p:cNvGrpSpPr/>
          <p:nvPr/>
        </p:nvGrpSpPr>
        <p:grpSpPr>
          <a:xfrm>
            <a:off x="5342650" y="4569367"/>
            <a:ext cx="1943071" cy="673825"/>
            <a:chOff x="5342650" y="4569367"/>
            <a:chExt cx="1943071" cy="673825"/>
          </a:xfrm>
        </p:grpSpPr>
        <p:sp>
          <p:nvSpPr>
            <p:cNvPr id="109" name="Freeform 108"/>
            <p:cNvSpPr/>
            <p:nvPr/>
          </p:nvSpPr>
          <p:spPr>
            <a:xfrm>
              <a:off x="5342650" y="4569367"/>
              <a:ext cx="184812" cy="558366"/>
            </a:xfrm>
            <a:custGeom>
              <a:avLst/>
              <a:gdLst/>
              <a:ahLst/>
              <a:cxnLst/>
              <a:rect l="0" t="0" r="0" b="0"/>
              <a:pathLst>
                <a:path w="184812" h="558366">
                  <a:moveTo>
                    <a:pt x="184811" y="0"/>
                  </a:moveTo>
                  <a:lnTo>
                    <a:pt x="170239" y="42692"/>
                  </a:lnTo>
                  <a:lnTo>
                    <a:pt x="145408" y="95521"/>
                  </a:lnTo>
                  <a:lnTo>
                    <a:pt x="119323" y="145156"/>
                  </a:lnTo>
                  <a:lnTo>
                    <a:pt x="94957" y="196907"/>
                  </a:lnTo>
                  <a:lnTo>
                    <a:pt x="74168" y="251155"/>
                  </a:lnTo>
                  <a:lnTo>
                    <a:pt x="55178" y="314037"/>
                  </a:lnTo>
                  <a:lnTo>
                    <a:pt x="37441" y="371378"/>
                  </a:lnTo>
                  <a:lnTo>
                    <a:pt x="18698" y="431831"/>
                  </a:lnTo>
                  <a:lnTo>
                    <a:pt x="613" y="485037"/>
                  </a:lnTo>
                  <a:lnTo>
                    <a:pt x="0" y="511540"/>
                  </a:lnTo>
                  <a:lnTo>
                    <a:pt x="7526" y="535017"/>
                  </a:lnTo>
                  <a:lnTo>
                    <a:pt x="21790" y="550911"/>
                  </a:lnTo>
                  <a:lnTo>
                    <a:pt x="30506" y="556787"/>
                  </a:lnTo>
                  <a:lnTo>
                    <a:pt x="39827" y="558365"/>
                  </a:lnTo>
                  <a:lnTo>
                    <a:pt x="59542" y="553879"/>
                  </a:lnTo>
                  <a:lnTo>
                    <a:pt x="76883" y="540967"/>
                  </a:lnTo>
                  <a:lnTo>
                    <a:pt x="137569" y="478991"/>
                  </a:lnTo>
                  <a:lnTo>
                    <a:pt x="158538" y="433911"/>
                  </a:lnTo>
                  <a:lnTo>
                    <a:pt x="177567" y="379322"/>
                  </a:lnTo>
                  <a:lnTo>
                    <a:pt x="177642" y="369864"/>
                  </a:lnTo>
                  <a:lnTo>
                    <a:pt x="171486" y="353118"/>
                  </a:lnTo>
                  <a:lnTo>
                    <a:pt x="164229" y="348886"/>
                  </a:lnTo>
                  <a:lnTo>
                    <a:pt x="143688" y="347303"/>
                  </a:lnTo>
                  <a:lnTo>
                    <a:pt x="133999" y="350859"/>
                  </a:lnTo>
                  <a:lnTo>
                    <a:pt x="71505" y="408309"/>
                  </a:lnTo>
                  <a:lnTo>
                    <a:pt x="37412" y="4421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5590632" y="5074735"/>
              <a:ext cx="10529" cy="10530"/>
            </a:xfrm>
            <a:custGeom>
              <a:avLst/>
              <a:gdLst/>
              <a:ahLst/>
              <a:cxnLst/>
              <a:rect l="0" t="0" r="0" b="0"/>
              <a:pathLst>
                <a:path w="10529" h="10530">
                  <a:moveTo>
                    <a:pt x="10528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5769616" y="4651353"/>
              <a:ext cx="305328" cy="581311"/>
            </a:xfrm>
            <a:custGeom>
              <a:avLst/>
              <a:gdLst/>
              <a:ahLst/>
              <a:cxnLst/>
              <a:rect l="0" t="0" r="0" b="0"/>
              <a:pathLst>
                <a:path w="305328" h="581311">
                  <a:moveTo>
                    <a:pt x="0" y="486553"/>
                  </a:moveTo>
                  <a:lnTo>
                    <a:pt x="11453" y="429289"/>
                  </a:lnTo>
                  <a:lnTo>
                    <a:pt x="19160" y="368397"/>
                  </a:lnTo>
                  <a:lnTo>
                    <a:pt x="32260" y="305527"/>
                  </a:lnTo>
                  <a:lnTo>
                    <a:pt x="42314" y="255492"/>
                  </a:lnTo>
                  <a:lnTo>
                    <a:pt x="49222" y="211894"/>
                  </a:lnTo>
                  <a:lnTo>
                    <a:pt x="56192" y="165221"/>
                  </a:lnTo>
                  <a:lnTo>
                    <a:pt x="66692" y="104085"/>
                  </a:lnTo>
                  <a:lnTo>
                    <a:pt x="80721" y="40600"/>
                  </a:lnTo>
                  <a:lnTo>
                    <a:pt x="87739" y="15781"/>
                  </a:lnTo>
                  <a:lnTo>
                    <a:pt x="90078" y="12438"/>
                  </a:lnTo>
                  <a:lnTo>
                    <a:pt x="91637" y="14888"/>
                  </a:lnTo>
                  <a:lnTo>
                    <a:pt x="101582" y="66126"/>
                  </a:lnTo>
                  <a:lnTo>
                    <a:pt x="106528" y="110988"/>
                  </a:lnTo>
                  <a:lnTo>
                    <a:pt x="128860" y="169768"/>
                  </a:lnTo>
                  <a:lnTo>
                    <a:pt x="142669" y="185103"/>
                  </a:lnTo>
                  <a:lnTo>
                    <a:pt x="151265" y="190830"/>
                  </a:lnTo>
                  <a:lnTo>
                    <a:pt x="160505" y="192308"/>
                  </a:lnTo>
                  <a:lnTo>
                    <a:pt x="180130" y="187712"/>
                  </a:lnTo>
                  <a:lnTo>
                    <a:pt x="205320" y="171970"/>
                  </a:lnTo>
                  <a:lnTo>
                    <a:pt x="241926" y="115913"/>
                  </a:lnTo>
                  <a:lnTo>
                    <a:pt x="276051" y="55989"/>
                  </a:lnTo>
                  <a:lnTo>
                    <a:pt x="299064" y="0"/>
                  </a:lnTo>
                  <a:lnTo>
                    <a:pt x="294157" y="60326"/>
                  </a:lnTo>
                  <a:lnTo>
                    <a:pt x="286569" y="119001"/>
                  </a:lnTo>
                  <a:lnTo>
                    <a:pt x="281832" y="175268"/>
                  </a:lnTo>
                  <a:lnTo>
                    <a:pt x="275339" y="236202"/>
                  </a:lnTo>
                  <a:lnTo>
                    <a:pt x="274057" y="293299"/>
                  </a:lnTo>
                  <a:lnTo>
                    <a:pt x="273803" y="349637"/>
                  </a:lnTo>
                  <a:lnTo>
                    <a:pt x="273753" y="405826"/>
                  </a:lnTo>
                  <a:lnTo>
                    <a:pt x="273744" y="464325"/>
                  </a:lnTo>
                  <a:lnTo>
                    <a:pt x="274911" y="517402"/>
                  </a:lnTo>
                  <a:lnTo>
                    <a:pt x="279331" y="544717"/>
                  </a:lnTo>
                  <a:lnTo>
                    <a:pt x="288314" y="562317"/>
                  </a:lnTo>
                  <a:lnTo>
                    <a:pt x="305327" y="58131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6132403" y="4977206"/>
              <a:ext cx="145876" cy="184175"/>
            </a:xfrm>
            <a:custGeom>
              <a:avLst/>
              <a:gdLst/>
              <a:ahLst/>
              <a:cxnLst/>
              <a:rect l="0" t="0" r="0" b="0"/>
              <a:pathLst>
                <a:path w="145876" h="184175">
                  <a:moveTo>
                    <a:pt x="110996" y="13301"/>
                  </a:moveTo>
                  <a:lnTo>
                    <a:pt x="99817" y="2123"/>
                  </a:lnTo>
                  <a:lnTo>
                    <a:pt x="91845" y="0"/>
                  </a:lnTo>
                  <a:lnTo>
                    <a:pt x="59438" y="2601"/>
                  </a:lnTo>
                  <a:lnTo>
                    <a:pt x="28259" y="11951"/>
                  </a:lnTo>
                  <a:lnTo>
                    <a:pt x="11443" y="22839"/>
                  </a:lnTo>
                  <a:lnTo>
                    <a:pt x="6023" y="32528"/>
                  </a:lnTo>
                  <a:lnTo>
                    <a:pt x="0" y="58892"/>
                  </a:lnTo>
                  <a:lnTo>
                    <a:pt x="2199" y="95440"/>
                  </a:lnTo>
                  <a:lnTo>
                    <a:pt x="14593" y="139230"/>
                  </a:lnTo>
                  <a:lnTo>
                    <a:pt x="25646" y="160517"/>
                  </a:lnTo>
                  <a:lnTo>
                    <a:pt x="41477" y="175437"/>
                  </a:lnTo>
                  <a:lnTo>
                    <a:pt x="50612" y="181053"/>
                  </a:lnTo>
                  <a:lnTo>
                    <a:pt x="70120" y="184174"/>
                  </a:lnTo>
                  <a:lnTo>
                    <a:pt x="80236" y="183368"/>
                  </a:lnTo>
                  <a:lnTo>
                    <a:pt x="97715" y="176234"/>
                  </a:lnTo>
                  <a:lnTo>
                    <a:pt x="113282" y="164095"/>
                  </a:lnTo>
                  <a:lnTo>
                    <a:pt x="134030" y="136360"/>
                  </a:lnTo>
                  <a:lnTo>
                    <a:pt x="143850" y="112058"/>
                  </a:lnTo>
                  <a:lnTo>
                    <a:pt x="145875" y="88779"/>
                  </a:lnTo>
                  <a:lnTo>
                    <a:pt x="137643" y="45238"/>
                  </a:lnTo>
                  <a:lnTo>
                    <a:pt x="121524" y="1330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6306570" y="4979979"/>
              <a:ext cx="113918" cy="191830"/>
            </a:xfrm>
            <a:custGeom>
              <a:avLst/>
              <a:gdLst/>
              <a:ahLst/>
              <a:cxnLst/>
              <a:rect l="0" t="0" r="0" b="0"/>
              <a:pathLst>
                <a:path w="113918" h="191830">
                  <a:moveTo>
                    <a:pt x="0" y="0"/>
                  </a:moveTo>
                  <a:lnTo>
                    <a:pt x="5589" y="16767"/>
                  </a:lnTo>
                  <a:lnTo>
                    <a:pt x="1544" y="78565"/>
                  </a:lnTo>
                  <a:lnTo>
                    <a:pt x="5894" y="133672"/>
                  </a:lnTo>
                  <a:lnTo>
                    <a:pt x="14744" y="167508"/>
                  </a:lnTo>
                  <a:lnTo>
                    <a:pt x="20358" y="176013"/>
                  </a:lnTo>
                  <a:lnTo>
                    <a:pt x="35954" y="188582"/>
                  </a:lnTo>
                  <a:lnTo>
                    <a:pt x="54584" y="191829"/>
                  </a:lnTo>
                  <a:lnTo>
                    <a:pt x="64465" y="191057"/>
                  </a:lnTo>
                  <a:lnTo>
                    <a:pt x="81684" y="180840"/>
                  </a:lnTo>
                  <a:lnTo>
                    <a:pt x="95965" y="164601"/>
                  </a:lnTo>
                  <a:lnTo>
                    <a:pt x="106212" y="145686"/>
                  </a:lnTo>
                  <a:lnTo>
                    <a:pt x="113917" y="96541"/>
                  </a:lnTo>
                  <a:lnTo>
                    <a:pt x="112319" y="41773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6422383" y="4950344"/>
              <a:ext cx="178986" cy="258939"/>
            </a:xfrm>
            <a:custGeom>
              <a:avLst/>
              <a:gdLst/>
              <a:ahLst/>
              <a:cxnLst/>
              <a:rect l="0" t="0" r="0" b="0"/>
              <a:pathLst>
                <a:path w="178986" h="258939">
                  <a:moveTo>
                    <a:pt x="0" y="19106"/>
                  </a:moveTo>
                  <a:lnTo>
                    <a:pt x="15641" y="37087"/>
                  </a:lnTo>
                  <a:lnTo>
                    <a:pt x="34844" y="88848"/>
                  </a:lnTo>
                  <a:lnTo>
                    <a:pt x="49084" y="142543"/>
                  </a:lnTo>
                  <a:lnTo>
                    <a:pt x="63161" y="198210"/>
                  </a:lnTo>
                  <a:lnTo>
                    <a:pt x="71618" y="254266"/>
                  </a:lnTo>
                  <a:lnTo>
                    <a:pt x="69972" y="258938"/>
                  </a:lnTo>
                  <a:lnTo>
                    <a:pt x="66535" y="257373"/>
                  </a:lnTo>
                  <a:lnTo>
                    <a:pt x="61904" y="251650"/>
                  </a:lnTo>
                  <a:lnTo>
                    <a:pt x="56759" y="232814"/>
                  </a:lnTo>
                  <a:lnTo>
                    <a:pt x="47867" y="182593"/>
                  </a:lnTo>
                  <a:lnTo>
                    <a:pt x="43251" y="120377"/>
                  </a:lnTo>
                  <a:lnTo>
                    <a:pt x="45458" y="61814"/>
                  </a:lnTo>
                  <a:lnTo>
                    <a:pt x="56812" y="10775"/>
                  </a:lnTo>
                  <a:lnTo>
                    <a:pt x="63612" y="4194"/>
                  </a:lnTo>
                  <a:lnTo>
                    <a:pt x="72824" y="976"/>
                  </a:lnTo>
                  <a:lnTo>
                    <a:pt x="83644" y="0"/>
                  </a:lnTo>
                  <a:lnTo>
                    <a:pt x="101906" y="5156"/>
                  </a:lnTo>
                  <a:lnTo>
                    <a:pt x="117821" y="16416"/>
                  </a:lnTo>
                  <a:lnTo>
                    <a:pt x="132694" y="33118"/>
                  </a:lnTo>
                  <a:lnTo>
                    <a:pt x="156916" y="91069"/>
                  </a:lnTo>
                  <a:lnTo>
                    <a:pt x="171766" y="140166"/>
                  </a:lnTo>
                  <a:lnTo>
                    <a:pt x="177559" y="200990"/>
                  </a:lnTo>
                  <a:lnTo>
                    <a:pt x="178985" y="25073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6664666" y="4706238"/>
              <a:ext cx="10402" cy="536954"/>
            </a:xfrm>
            <a:custGeom>
              <a:avLst/>
              <a:gdLst/>
              <a:ahLst/>
              <a:cxnLst/>
              <a:rect l="0" t="0" r="0" b="0"/>
              <a:pathLst>
                <a:path w="10402" h="536954">
                  <a:moveTo>
                    <a:pt x="10401" y="0"/>
                  </a:moveTo>
                  <a:lnTo>
                    <a:pt x="7281" y="48931"/>
                  </a:lnTo>
                  <a:lnTo>
                    <a:pt x="2068" y="99896"/>
                  </a:lnTo>
                  <a:lnTo>
                    <a:pt x="523" y="153211"/>
                  </a:lnTo>
                  <a:lnTo>
                    <a:pt x="0" y="213148"/>
                  </a:lnTo>
                  <a:lnTo>
                    <a:pt x="5500" y="272685"/>
                  </a:lnTo>
                  <a:lnTo>
                    <a:pt x="8949" y="325421"/>
                  </a:lnTo>
                  <a:lnTo>
                    <a:pt x="9970" y="387449"/>
                  </a:lnTo>
                  <a:lnTo>
                    <a:pt x="10273" y="446512"/>
                  </a:lnTo>
                  <a:lnTo>
                    <a:pt x="10376" y="506957"/>
                  </a:lnTo>
                  <a:lnTo>
                    <a:pt x="10401" y="53695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6527669" y="4908210"/>
              <a:ext cx="252684" cy="19127"/>
            </a:xfrm>
            <a:custGeom>
              <a:avLst/>
              <a:gdLst/>
              <a:ahLst/>
              <a:cxnLst/>
              <a:rect l="0" t="0" r="0" b="0"/>
              <a:pathLst>
                <a:path w="252684" h="19127">
                  <a:moveTo>
                    <a:pt x="252683" y="19126"/>
                  </a:moveTo>
                  <a:lnTo>
                    <a:pt x="241505" y="7948"/>
                  </a:lnTo>
                  <a:lnTo>
                    <a:pt x="233533" y="5825"/>
                  </a:lnTo>
                  <a:lnTo>
                    <a:pt x="183996" y="4584"/>
                  </a:lnTo>
                  <a:lnTo>
                    <a:pt x="135235" y="0"/>
                  </a:lnTo>
                  <a:lnTo>
                    <a:pt x="71945" y="4040"/>
                  </a:lnTo>
                  <a:lnTo>
                    <a:pt x="12710" y="7998"/>
                  </a:lnTo>
                  <a:lnTo>
                    <a:pt x="0" y="85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6720621" y="4990615"/>
              <a:ext cx="207131" cy="212844"/>
            </a:xfrm>
            <a:custGeom>
              <a:avLst/>
              <a:gdLst/>
              <a:ahLst/>
              <a:cxnLst/>
              <a:rect l="0" t="0" r="0" b="0"/>
              <a:pathLst>
                <a:path w="207131" h="212844">
                  <a:moveTo>
                    <a:pt x="91317" y="84120"/>
                  </a:moveTo>
                  <a:lnTo>
                    <a:pt x="96906" y="67353"/>
                  </a:lnTo>
                  <a:lnTo>
                    <a:pt x="94793" y="34569"/>
                  </a:lnTo>
                  <a:lnTo>
                    <a:pt x="86623" y="14914"/>
                  </a:lnTo>
                  <a:lnTo>
                    <a:pt x="81168" y="6397"/>
                  </a:lnTo>
                  <a:lnTo>
                    <a:pt x="74023" y="1889"/>
                  </a:lnTo>
                  <a:lnTo>
                    <a:pt x="56725" y="0"/>
                  </a:lnTo>
                  <a:lnTo>
                    <a:pt x="48368" y="3473"/>
                  </a:lnTo>
                  <a:lnTo>
                    <a:pt x="32844" y="16692"/>
                  </a:lnTo>
                  <a:lnTo>
                    <a:pt x="12219" y="61009"/>
                  </a:lnTo>
                  <a:lnTo>
                    <a:pt x="0" y="107891"/>
                  </a:lnTo>
                  <a:lnTo>
                    <a:pt x="699" y="144976"/>
                  </a:lnTo>
                  <a:lnTo>
                    <a:pt x="11416" y="188948"/>
                  </a:lnTo>
                  <a:lnTo>
                    <a:pt x="16992" y="197289"/>
                  </a:lnTo>
                  <a:lnTo>
                    <a:pt x="32547" y="209677"/>
                  </a:lnTo>
                  <a:lnTo>
                    <a:pt x="51159" y="212843"/>
                  </a:lnTo>
                  <a:lnTo>
                    <a:pt x="61035" y="212049"/>
                  </a:lnTo>
                  <a:lnTo>
                    <a:pt x="78248" y="201809"/>
                  </a:lnTo>
                  <a:lnTo>
                    <a:pt x="92528" y="185560"/>
                  </a:lnTo>
                  <a:lnTo>
                    <a:pt x="115119" y="136256"/>
                  </a:lnTo>
                  <a:lnTo>
                    <a:pt x="121365" y="86144"/>
                  </a:lnTo>
                  <a:lnTo>
                    <a:pt x="122219" y="58893"/>
                  </a:lnTo>
                  <a:lnTo>
                    <a:pt x="123617" y="54434"/>
                  </a:lnTo>
                  <a:lnTo>
                    <a:pt x="125718" y="56141"/>
                  </a:lnTo>
                  <a:lnTo>
                    <a:pt x="140820" y="106085"/>
                  </a:lnTo>
                  <a:lnTo>
                    <a:pt x="157680" y="163675"/>
                  </a:lnTo>
                  <a:lnTo>
                    <a:pt x="171114" y="184989"/>
                  </a:lnTo>
                  <a:lnTo>
                    <a:pt x="207130" y="21046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6980394" y="5001036"/>
              <a:ext cx="1" cy="147400"/>
            </a:xfrm>
            <a:custGeom>
              <a:avLst/>
              <a:gdLst/>
              <a:ahLst/>
              <a:cxnLst/>
              <a:rect l="0" t="0" r="0" b="0"/>
              <a:pathLst>
                <a:path w="1" h="147400">
                  <a:moveTo>
                    <a:pt x="0" y="0"/>
                  </a:moveTo>
                  <a:lnTo>
                    <a:pt x="0" y="58617"/>
                  </a:lnTo>
                  <a:lnTo>
                    <a:pt x="0" y="116517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6948808" y="4843109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10529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7045091" y="4916059"/>
              <a:ext cx="240630" cy="285019"/>
            </a:xfrm>
            <a:custGeom>
              <a:avLst/>
              <a:gdLst/>
              <a:ahLst/>
              <a:cxnLst/>
              <a:rect l="0" t="0" r="0" b="0"/>
              <a:pathLst>
                <a:path w="240630" h="285019">
                  <a:moveTo>
                    <a:pt x="9002" y="84977"/>
                  </a:moveTo>
                  <a:lnTo>
                    <a:pt x="12122" y="133908"/>
                  </a:lnTo>
                  <a:lnTo>
                    <a:pt x="18067" y="193038"/>
                  </a:lnTo>
                  <a:lnTo>
                    <a:pt x="27671" y="255532"/>
                  </a:lnTo>
                  <a:lnTo>
                    <a:pt x="28467" y="268870"/>
                  </a:lnTo>
                  <a:lnTo>
                    <a:pt x="26658" y="274253"/>
                  </a:lnTo>
                  <a:lnTo>
                    <a:pt x="23113" y="274332"/>
                  </a:lnTo>
                  <a:lnTo>
                    <a:pt x="18409" y="270875"/>
                  </a:lnTo>
                  <a:lnTo>
                    <a:pt x="6200" y="243653"/>
                  </a:lnTo>
                  <a:lnTo>
                    <a:pt x="0" y="191363"/>
                  </a:lnTo>
                  <a:lnTo>
                    <a:pt x="1895" y="129042"/>
                  </a:lnTo>
                  <a:lnTo>
                    <a:pt x="17642" y="65563"/>
                  </a:lnTo>
                  <a:lnTo>
                    <a:pt x="41601" y="25250"/>
                  </a:lnTo>
                  <a:lnTo>
                    <a:pt x="48282" y="17083"/>
                  </a:lnTo>
                  <a:lnTo>
                    <a:pt x="68184" y="4889"/>
                  </a:lnTo>
                  <a:lnTo>
                    <a:pt x="80042" y="0"/>
                  </a:lnTo>
                  <a:lnTo>
                    <a:pt x="105696" y="806"/>
                  </a:lnTo>
                  <a:lnTo>
                    <a:pt x="119088" y="4296"/>
                  </a:lnTo>
                  <a:lnTo>
                    <a:pt x="140208" y="20653"/>
                  </a:lnTo>
                  <a:lnTo>
                    <a:pt x="186287" y="83872"/>
                  </a:lnTo>
                  <a:lnTo>
                    <a:pt x="204120" y="132353"/>
                  </a:lnTo>
                  <a:lnTo>
                    <a:pt x="222533" y="183763"/>
                  </a:lnTo>
                  <a:lnTo>
                    <a:pt x="234747" y="233700"/>
                  </a:lnTo>
                  <a:lnTo>
                    <a:pt x="240629" y="28501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Custom</PresentationFormat>
  <Paragraphs>0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1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terrymcconeghymc</dc:creator>
  <cp:lastModifiedBy>terrymcconeghymc</cp:lastModifiedBy>
  <cp:revision>1</cp:revision>
  <dcterms:created xsi:type="dcterms:W3CDTF">2014-09-16T14:16:10Z</dcterms:created>
  <dcterms:modified xsi:type="dcterms:W3CDTF">2014-09-16T14:17:16Z</dcterms:modified>
</cp:coreProperties>
</file>